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sldIdLst>
    <p:sldId id="274" r:id="rId5"/>
    <p:sldId id="258" r:id="rId6"/>
    <p:sldId id="265" r:id="rId7"/>
    <p:sldId id="261" r:id="rId8"/>
    <p:sldId id="260" r:id="rId9"/>
    <p:sldId id="26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60A"/>
    <a:srgbClr val="FCE609"/>
    <a:srgbClr val="1753A3"/>
    <a:srgbClr val="0A2B65"/>
    <a:srgbClr val="D2DEEC"/>
    <a:srgbClr val="1955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984EB2-3C66-BDFC-E5D5-C584B24E4D92}" v="3" dt="2025-10-07T23:41:01.716"/>
    <p1510:client id="{2477083E-C257-6670-8CEA-6816220F789D}" v="15" dt="2025-10-08T02:06:43.772"/>
    <p1510:client id="{3D2FE9C7-C031-7B40-C5D5-85A5CCD8F502}" v="20" dt="2025-10-08T02:49:28.758"/>
    <p1510:client id="{4849DE18-1009-4BAE-B8A2-342B85F4155F}" v="1" dt="2025-10-07T05:33:56.240"/>
    <p1510:client id="{58C62C5D-33E8-C59A-8196-42B09EA52039}" v="48" dt="2025-10-08T02:46:15.729"/>
    <p1510:client id="{BAF5035A-3DD2-3351-66CB-62B8EC6DCEC6}" v="4" dt="2025-10-07T06:37:54.597"/>
    <p1510:client id="{C0CFE7B5-3EE8-4DD1-7E13-DEB57D548068}" v="55" dt="2025-10-08T00:22:44.355"/>
    <p1510:client id="{F4AF3AD3-5CCA-74C5-AB47-4701C056312D}" v="58" dt="2025-10-07T06:37:29.3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/>
    <p:restoredTop sz="94694"/>
  </p:normalViewPr>
  <p:slideViewPr>
    <p:cSldViewPr snapToGrid="0">
      <p:cViewPr varScale="1">
        <p:scale>
          <a:sx n="121" d="100"/>
          <a:sy n="121" d="100"/>
        </p:scale>
        <p:origin x="8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di Denehy" userId="S::jodi.denehy@vinnies.org.au::d992da0d-7185-42a2-b219-0f159c0046bc" providerId="AD" clId="Web-{2477083E-C257-6670-8CEA-6816220F789D}"/>
    <pc:docChg chg="modSld">
      <pc:chgData name="Jodi Denehy" userId="S::jodi.denehy@vinnies.org.au::d992da0d-7185-42a2-b219-0f159c0046bc" providerId="AD" clId="Web-{2477083E-C257-6670-8CEA-6816220F789D}" dt="2025-10-08T02:06:41.615" v="13" actId="20577"/>
      <pc:docMkLst>
        <pc:docMk/>
      </pc:docMkLst>
      <pc:sldChg chg="modSp">
        <pc:chgData name="Jodi Denehy" userId="S::jodi.denehy@vinnies.org.au::d992da0d-7185-42a2-b219-0f159c0046bc" providerId="AD" clId="Web-{2477083E-C257-6670-8CEA-6816220F789D}" dt="2025-10-08T02:06:41.615" v="13" actId="20577"/>
        <pc:sldMkLst>
          <pc:docMk/>
          <pc:sldMk cId="3331145395" sldId="265"/>
        </pc:sldMkLst>
        <pc:spChg chg="mod">
          <ac:chgData name="Jodi Denehy" userId="S::jodi.denehy@vinnies.org.au::d992da0d-7185-42a2-b219-0f159c0046bc" providerId="AD" clId="Web-{2477083E-C257-6670-8CEA-6816220F789D}" dt="2025-10-08T02:06:41.615" v="13" actId="20577"/>
          <ac:spMkLst>
            <pc:docMk/>
            <pc:sldMk cId="3331145395" sldId="265"/>
            <ac:spMk id="10" creationId="{A9311595-7ED7-5DD5-5473-66A99C086978}"/>
          </ac:spMkLst>
        </pc:spChg>
      </pc:sldChg>
    </pc:docChg>
  </pc:docChgLst>
  <pc:docChgLst>
    <pc:chgData name="Megan Bingham" userId="S::megan.bingham@vinnies.org.au::dd07c83e-bb6d-412a-afa2-6517e6a48e51" providerId="AD" clId="Web-{58C62C5D-33E8-C59A-8196-42B09EA52039}"/>
    <pc:docChg chg="modSld">
      <pc:chgData name="Megan Bingham" userId="S::megan.bingham@vinnies.org.au::dd07c83e-bb6d-412a-afa2-6517e6a48e51" providerId="AD" clId="Web-{58C62C5D-33E8-C59A-8196-42B09EA52039}" dt="2025-10-08T02:46:15.729" v="44"/>
      <pc:docMkLst>
        <pc:docMk/>
      </pc:docMkLst>
      <pc:sldChg chg="addSp delSp modSp">
        <pc:chgData name="Megan Bingham" userId="S::megan.bingham@vinnies.org.au::dd07c83e-bb6d-412a-afa2-6517e6a48e51" providerId="AD" clId="Web-{58C62C5D-33E8-C59A-8196-42B09EA52039}" dt="2025-10-08T02:46:15.729" v="44"/>
        <pc:sldMkLst>
          <pc:docMk/>
          <pc:sldMk cId="1247909683" sldId="257"/>
        </pc:sldMkLst>
        <pc:spChg chg="add del">
          <ac:chgData name="Megan Bingham" userId="S::megan.bingham@vinnies.org.au::dd07c83e-bb6d-412a-afa2-6517e6a48e51" providerId="AD" clId="Web-{58C62C5D-33E8-C59A-8196-42B09EA52039}" dt="2025-10-08T02:44:54.915" v="37"/>
          <ac:spMkLst>
            <pc:docMk/>
            <pc:sldMk cId="1247909683" sldId="257"/>
            <ac:spMk id="2" creationId="{1337559A-CB97-974E-55CB-A7AE16BFCBB4}"/>
          </ac:spMkLst>
        </pc:spChg>
        <pc:spChg chg="add del mod">
          <ac:chgData name="Megan Bingham" userId="S::megan.bingham@vinnies.org.au::dd07c83e-bb6d-412a-afa2-6517e6a48e51" providerId="AD" clId="Web-{58C62C5D-33E8-C59A-8196-42B09EA52039}" dt="2025-10-08T02:46:15.729" v="44"/>
          <ac:spMkLst>
            <pc:docMk/>
            <pc:sldMk cId="1247909683" sldId="257"/>
            <ac:spMk id="3" creationId="{D69321FA-E70A-E144-E2D7-80365D083805}"/>
          </ac:spMkLst>
        </pc:spChg>
      </pc:sldChg>
      <pc:sldChg chg="addSp delSp modSp">
        <pc:chgData name="Megan Bingham" userId="S::megan.bingham@vinnies.org.au::dd07c83e-bb6d-412a-afa2-6517e6a48e51" providerId="AD" clId="Web-{58C62C5D-33E8-C59A-8196-42B09EA52039}" dt="2025-10-08T02:27:37.300" v="28" actId="14100"/>
        <pc:sldMkLst>
          <pc:docMk/>
          <pc:sldMk cId="3709139002" sldId="260"/>
        </pc:sldMkLst>
        <pc:picChg chg="del">
          <ac:chgData name="Megan Bingham" userId="S::megan.bingham@vinnies.org.au::dd07c83e-bb6d-412a-afa2-6517e6a48e51" providerId="AD" clId="Web-{58C62C5D-33E8-C59A-8196-42B09EA52039}" dt="2025-10-08T02:19:27.989" v="1"/>
          <ac:picMkLst>
            <pc:docMk/>
            <pc:sldMk cId="3709139002" sldId="260"/>
            <ac:picMk id="4" creationId="{47713C83-CD98-C5F8-E031-2A12A479230B}"/>
          </ac:picMkLst>
        </pc:picChg>
        <pc:picChg chg="ord">
          <ac:chgData name="Megan Bingham" userId="S::megan.bingham@vinnies.org.au::dd07c83e-bb6d-412a-afa2-6517e6a48e51" providerId="AD" clId="Web-{58C62C5D-33E8-C59A-8196-42B09EA52039}" dt="2025-10-08T02:23:40.092" v="5"/>
          <ac:picMkLst>
            <pc:docMk/>
            <pc:sldMk cId="3709139002" sldId="260"/>
            <ac:picMk id="5" creationId="{8E6F2BA4-5297-9A59-83AA-846A04CA331E}"/>
          </ac:picMkLst>
        </pc:picChg>
        <pc:picChg chg="add del mod ord">
          <ac:chgData name="Megan Bingham" userId="S::megan.bingham@vinnies.org.au::dd07c83e-bb6d-412a-afa2-6517e6a48e51" providerId="AD" clId="Web-{58C62C5D-33E8-C59A-8196-42B09EA52039}" dt="2025-10-08T02:26:41.299" v="20"/>
          <ac:picMkLst>
            <pc:docMk/>
            <pc:sldMk cId="3709139002" sldId="260"/>
            <ac:picMk id="6" creationId="{F50708C2-3CFA-070A-A792-148D5F057527}"/>
          </ac:picMkLst>
        </pc:picChg>
        <pc:picChg chg="ord">
          <ac:chgData name="Megan Bingham" userId="S::megan.bingham@vinnies.org.au::dd07c83e-bb6d-412a-afa2-6517e6a48e51" providerId="AD" clId="Web-{58C62C5D-33E8-C59A-8196-42B09EA52039}" dt="2025-10-08T02:24:08.609" v="14"/>
          <ac:picMkLst>
            <pc:docMk/>
            <pc:sldMk cId="3709139002" sldId="260"/>
            <ac:picMk id="7" creationId="{F82DC466-9BA1-4071-7FB7-7B4483EBC868}"/>
          </ac:picMkLst>
        </pc:picChg>
        <pc:picChg chg="add mod ord">
          <ac:chgData name="Megan Bingham" userId="S::megan.bingham@vinnies.org.au::dd07c83e-bb6d-412a-afa2-6517e6a48e51" providerId="AD" clId="Web-{58C62C5D-33E8-C59A-8196-42B09EA52039}" dt="2025-10-08T02:27:37.300" v="28" actId="14100"/>
          <ac:picMkLst>
            <pc:docMk/>
            <pc:sldMk cId="3709139002" sldId="260"/>
            <ac:picMk id="8" creationId="{7498A11B-93CC-4A28-FBE9-23D73208106B}"/>
          </ac:picMkLst>
        </pc:picChg>
      </pc:sldChg>
      <pc:sldChg chg="addSp delSp modSp">
        <pc:chgData name="Megan Bingham" userId="S::megan.bingham@vinnies.org.au::dd07c83e-bb6d-412a-afa2-6517e6a48e51" providerId="AD" clId="Web-{58C62C5D-33E8-C59A-8196-42B09EA52039}" dt="2025-10-08T02:43:36.789" v="35" actId="1076"/>
        <pc:sldMkLst>
          <pc:docMk/>
          <pc:sldMk cId="2540292908" sldId="261"/>
        </pc:sldMkLst>
        <pc:picChg chg="del">
          <ac:chgData name="Megan Bingham" userId="S::megan.bingham@vinnies.org.au::dd07c83e-bb6d-412a-afa2-6517e6a48e51" providerId="AD" clId="Web-{58C62C5D-33E8-C59A-8196-42B09EA52039}" dt="2025-10-08T02:19:24.708" v="0"/>
          <ac:picMkLst>
            <pc:docMk/>
            <pc:sldMk cId="2540292908" sldId="261"/>
            <ac:picMk id="4" creationId="{AE82C8D8-93C8-BC55-4755-9913340B5000}"/>
          </ac:picMkLst>
        </pc:picChg>
        <pc:picChg chg="add mod ord">
          <ac:chgData name="Megan Bingham" userId="S::megan.bingham@vinnies.org.au::dd07c83e-bb6d-412a-afa2-6517e6a48e51" providerId="AD" clId="Web-{58C62C5D-33E8-C59A-8196-42B09EA52039}" dt="2025-10-08T02:43:36.789" v="35" actId="1076"/>
          <ac:picMkLst>
            <pc:docMk/>
            <pc:sldMk cId="2540292908" sldId="261"/>
            <ac:picMk id="6" creationId="{6736B42A-A3C9-1CD6-D909-F4F9CBC8B19A}"/>
          </ac:picMkLst>
        </pc:picChg>
      </pc:sldChg>
    </pc:docChg>
  </pc:docChgLst>
  <pc:docChgLst>
    <pc:chgData name="Jodi Denehy" userId="S::jodi.denehy@vinnies.org.au::d992da0d-7185-42a2-b219-0f159c0046bc" providerId="AD" clId="Web-{BAF5035A-3DD2-3351-66CB-62B8EC6DCEC6}"/>
    <pc:docChg chg="modSld">
      <pc:chgData name="Jodi Denehy" userId="S::jodi.denehy@vinnies.org.au::d992da0d-7185-42a2-b219-0f159c0046bc" providerId="AD" clId="Web-{BAF5035A-3DD2-3351-66CB-62B8EC6DCEC6}" dt="2025-10-07T06:37:49.612" v="2" actId="20577"/>
      <pc:docMkLst>
        <pc:docMk/>
      </pc:docMkLst>
      <pc:sldChg chg="modSp">
        <pc:chgData name="Jodi Denehy" userId="S::jodi.denehy@vinnies.org.au::d992da0d-7185-42a2-b219-0f159c0046bc" providerId="AD" clId="Web-{BAF5035A-3DD2-3351-66CB-62B8EC6DCEC6}" dt="2025-10-07T06:37:49.612" v="2" actId="20577"/>
        <pc:sldMkLst>
          <pc:docMk/>
          <pc:sldMk cId="4291501250" sldId="269"/>
        </pc:sldMkLst>
        <pc:spChg chg="mod">
          <ac:chgData name="Jodi Denehy" userId="S::jodi.denehy@vinnies.org.au::d992da0d-7185-42a2-b219-0f159c0046bc" providerId="AD" clId="Web-{BAF5035A-3DD2-3351-66CB-62B8EC6DCEC6}" dt="2025-10-07T06:37:49.612" v="2" actId="20577"/>
          <ac:spMkLst>
            <pc:docMk/>
            <pc:sldMk cId="4291501250" sldId="269"/>
            <ac:spMk id="2" creationId="{DD13FDE7-AE66-B2F8-8881-2CDA0A81CC00}"/>
          </ac:spMkLst>
        </pc:spChg>
      </pc:sldChg>
    </pc:docChg>
  </pc:docChgLst>
  <pc:docChgLst>
    <pc:chgData name="Jodi Denehy" userId="S::jodi.denehy@vinnies.org.au::d992da0d-7185-42a2-b219-0f159c0046bc" providerId="AD" clId="Web-{C0CFE7B5-3EE8-4DD1-7E13-DEB57D548068}"/>
    <pc:docChg chg="modSld">
      <pc:chgData name="Jodi Denehy" userId="S::jodi.denehy@vinnies.org.au::d992da0d-7185-42a2-b219-0f159c0046bc" providerId="AD" clId="Web-{C0CFE7B5-3EE8-4DD1-7E13-DEB57D548068}" dt="2025-10-08T00:22:43.964" v="55" actId="20577"/>
      <pc:docMkLst>
        <pc:docMk/>
      </pc:docMkLst>
      <pc:sldChg chg="modSp">
        <pc:chgData name="Jodi Denehy" userId="S::jodi.denehy@vinnies.org.au::d992da0d-7185-42a2-b219-0f159c0046bc" providerId="AD" clId="Web-{C0CFE7B5-3EE8-4DD1-7E13-DEB57D548068}" dt="2025-10-08T00:22:43.964" v="55" actId="20577"/>
        <pc:sldMkLst>
          <pc:docMk/>
          <pc:sldMk cId="3331145395" sldId="265"/>
        </pc:sldMkLst>
        <pc:spChg chg="mod">
          <ac:chgData name="Jodi Denehy" userId="S::jodi.denehy@vinnies.org.au::d992da0d-7185-42a2-b219-0f159c0046bc" providerId="AD" clId="Web-{C0CFE7B5-3EE8-4DD1-7E13-DEB57D548068}" dt="2025-10-08T00:22:43.964" v="55" actId="20577"/>
          <ac:spMkLst>
            <pc:docMk/>
            <pc:sldMk cId="3331145395" sldId="265"/>
            <ac:spMk id="10" creationId="{A9311595-7ED7-5DD5-5473-66A99C086978}"/>
          </ac:spMkLst>
        </pc:spChg>
      </pc:sldChg>
    </pc:docChg>
  </pc:docChgLst>
  <pc:docChgLst>
    <pc:chgData name="Jodi Denehy" userId="S::jodi.denehy@vinnies.org.au::d992da0d-7185-42a2-b219-0f159c0046bc" providerId="AD" clId="Web-{F4AF3AD3-5CCA-74C5-AB47-4701C056312D}"/>
    <pc:docChg chg="modSld">
      <pc:chgData name="Jodi Denehy" userId="S::jodi.denehy@vinnies.org.au::d992da0d-7185-42a2-b219-0f159c0046bc" providerId="AD" clId="Web-{F4AF3AD3-5CCA-74C5-AB47-4701C056312D}" dt="2025-10-07T06:37:29.302" v="57" actId="20577"/>
      <pc:docMkLst>
        <pc:docMk/>
      </pc:docMkLst>
      <pc:sldChg chg="modSp">
        <pc:chgData name="Jodi Denehy" userId="S::jodi.denehy@vinnies.org.au::d992da0d-7185-42a2-b219-0f159c0046bc" providerId="AD" clId="Web-{F4AF3AD3-5CCA-74C5-AB47-4701C056312D}" dt="2025-10-07T06:36:53.315" v="44" actId="20577"/>
        <pc:sldMkLst>
          <pc:docMk/>
          <pc:sldMk cId="3709139002" sldId="260"/>
        </pc:sldMkLst>
        <pc:spChg chg="mod">
          <ac:chgData name="Jodi Denehy" userId="S::jodi.denehy@vinnies.org.au::d992da0d-7185-42a2-b219-0f159c0046bc" providerId="AD" clId="Web-{F4AF3AD3-5CCA-74C5-AB47-4701C056312D}" dt="2025-10-07T06:36:53.315" v="44" actId="20577"/>
          <ac:spMkLst>
            <pc:docMk/>
            <pc:sldMk cId="3709139002" sldId="260"/>
            <ac:spMk id="2" creationId="{EC0283A2-92E8-AE8B-48C5-6FF198163B64}"/>
          </ac:spMkLst>
        </pc:spChg>
      </pc:sldChg>
      <pc:sldChg chg="modSp">
        <pc:chgData name="Jodi Denehy" userId="S::jodi.denehy@vinnies.org.au::d992da0d-7185-42a2-b219-0f159c0046bc" providerId="AD" clId="Web-{F4AF3AD3-5CCA-74C5-AB47-4701C056312D}" dt="2025-10-07T06:34:12.879" v="36" actId="20577"/>
        <pc:sldMkLst>
          <pc:docMk/>
          <pc:sldMk cId="2540292908" sldId="261"/>
        </pc:sldMkLst>
        <pc:spChg chg="mod">
          <ac:chgData name="Jodi Denehy" userId="S::jodi.denehy@vinnies.org.au::d992da0d-7185-42a2-b219-0f159c0046bc" providerId="AD" clId="Web-{F4AF3AD3-5CCA-74C5-AB47-4701C056312D}" dt="2025-10-07T06:32:08.316" v="1" actId="1076"/>
          <ac:spMkLst>
            <pc:docMk/>
            <pc:sldMk cId="2540292908" sldId="261"/>
            <ac:spMk id="2" creationId="{AFD0A033-ABCD-F04E-6F4A-674DBEBF1A28}"/>
          </ac:spMkLst>
        </pc:spChg>
        <pc:spChg chg="mod">
          <ac:chgData name="Jodi Denehy" userId="S::jodi.denehy@vinnies.org.au::d992da0d-7185-42a2-b219-0f159c0046bc" providerId="AD" clId="Web-{F4AF3AD3-5CCA-74C5-AB47-4701C056312D}" dt="2025-10-07T06:34:12.879" v="36" actId="20577"/>
          <ac:spMkLst>
            <pc:docMk/>
            <pc:sldMk cId="2540292908" sldId="261"/>
            <ac:spMk id="3" creationId="{93F7A5D7-FAA6-D573-0CFD-AE7A1E79040F}"/>
          </ac:spMkLst>
        </pc:spChg>
      </pc:sldChg>
      <pc:sldChg chg="modSp">
        <pc:chgData name="Jodi Denehy" userId="S::jodi.denehy@vinnies.org.au::d992da0d-7185-42a2-b219-0f159c0046bc" providerId="AD" clId="Web-{F4AF3AD3-5CCA-74C5-AB47-4701C056312D}" dt="2025-10-07T06:37:29.302" v="57" actId="20577"/>
        <pc:sldMkLst>
          <pc:docMk/>
          <pc:sldMk cId="4291501250" sldId="269"/>
        </pc:sldMkLst>
        <pc:spChg chg="mod">
          <ac:chgData name="Jodi Denehy" userId="S::jodi.denehy@vinnies.org.au::d992da0d-7185-42a2-b219-0f159c0046bc" providerId="AD" clId="Web-{F4AF3AD3-5CCA-74C5-AB47-4701C056312D}" dt="2025-10-07T06:37:29.302" v="57" actId="20577"/>
          <ac:spMkLst>
            <pc:docMk/>
            <pc:sldMk cId="4291501250" sldId="269"/>
            <ac:spMk id="2" creationId="{DD13FDE7-AE66-B2F8-8881-2CDA0A81CC00}"/>
          </ac:spMkLst>
        </pc:spChg>
      </pc:sldChg>
    </pc:docChg>
  </pc:docChgLst>
  <pc:docChgLst>
    <pc:chgData name="Jodi Denehy" userId="S::jodi.denehy@vinnies.org.au::d992da0d-7185-42a2-b219-0f159c0046bc" providerId="AD" clId="Web-{07984EB2-3C66-BDFC-E5D5-C584B24E4D92}"/>
    <pc:docChg chg="modSld">
      <pc:chgData name="Jodi Denehy" userId="S::jodi.denehy@vinnies.org.au::d992da0d-7185-42a2-b219-0f159c0046bc" providerId="AD" clId="Web-{07984EB2-3C66-BDFC-E5D5-C584B24E4D92}" dt="2025-10-07T23:41:01.716" v="2" actId="20577"/>
      <pc:docMkLst>
        <pc:docMk/>
      </pc:docMkLst>
      <pc:sldChg chg="modSp">
        <pc:chgData name="Jodi Denehy" userId="S::jodi.denehy@vinnies.org.au::d992da0d-7185-42a2-b219-0f159c0046bc" providerId="AD" clId="Web-{07984EB2-3C66-BDFC-E5D5-C584B24E4D92}" dt="2025-10-07T23:41:01.716" v="2" actId="20577"/>
        <pc:sldMkLst>
          <pc:docMk/>
          <pc:sldMk cId="3331145395" sldId="265"/>
        </pc:sldMkLst>
        <pc:spChg chg="mod">
          <ac:chgData name="Jodi Denehy" userId="S::jodi.denehy@vinnies.org.au::d992da0d-7185-42a2-b219-0f159c0046bc" providerId="AD" clId="Web-{07984EB2-3C66-BDFC-E5D5-C584B24E4D92}" dt="2025-10-07T23:41:01.716" v="2" actId="20577"/>
          <ac:spMkLst>
            <pc:docMk/>
            <pc:sldMk cId="3331145395" sldId="265"/>
            <ac:spMk id="10" creationId="{A9311595-7ED7-5DD5-5473-66A99C086978}"/>
          </ac:spMkLst>
        </pc:spChg>
      </pc:sldChg>
    </pc:docChg>
  </pc:docChgLst>
  <pc:docChgLst>
    <pc:chgData name="Jodi Denehy" userId="d992da0d-7185-42a2-b219-0f159c0046bc" providerId="ADAL" clId="{6B9EB17B-0DEB-4C0F-A63B-D28566EF3239}"/>
    <pc:docChg chg="undo custSel delSld modSld sldOrd">
      <pc:chgData name="Jodi Denehy" userId="d992da0d-7185-42a2-b219-0f159c0046bc" providerId="ADAL" clId="{6B9EB17B-0DEB-4C0F-A63B-D28566EF3239}" dt="2025-10-07T05:40:35.575" v="595" actId="20577"/>
      <pc:docMkLst>
        <pc:docMk/>
      </pc:docMkLst>
      <pc:sldChg chg="modSp mod">
        <pc:chgData name="Jodi Denehy" userId="d992da0d-7185-42a2-b219-0f159c0046bc" providerId="ADAL" clId="{6B9EB17B-0DEB-4C0F-A63B-D28566EF3239}" dt="2025-10-07T05:39:36.519" v="583" actId="20577"/>
        <pc:sldMkLst>
          <pc:docMk/>
          <pc:sldMk cId="1247909683" sldId="257"/>
        </pc:sldMkLst>
        <pc:spChg chg="mod">
          <ac:chgData name="Jodi Denehy" userId="d992da0d-7185-42a2-b219-0f159c0046bc" providerId="ADAL" clId="{6B9EB17B-0DEB-4C0F-A63B-D28566EF3239}" dt="2025-10-07T05:39:36.519" v="583" actId="20577"/>
          <ac:spMkLst>
            <pc:docMk/>
            <pc:sldMk cId="1247909683" sldId="257"/>
            <ac:spMk id="9" creationId="{42AC4DF1-58C9-4A10-0E24-396847239955}"/>
          </ac:spMkLst>
        </pc:spChg>
        <pc:spChg chg="mod">
          <ac:chgData name="Jodi Denehy" userId="d992da0d-7185-42a2-b219-0f159c0046bc" providerId="ADAL" clId="{6B9EB17B-0DEB-4C0F-A63B-D28566EF3239}" dt="2025-10-07T05:30:42.025" v="86" actId="6549"/>
          <ac:spMkLst>
            <pc:docMk/>
            <pc:sldMk cId="1247909683" sldId="257"/>
            <ac:spMk id="10" creationId="{283A9AD9-8531-EBA0-F74C-34F40F26BFC7}"/>
          </ac:spMkLst>
        </pc:spChg>
      </pc:sldChg>
      <pc:sldChg chg="modSp del mod">
        <pc:chgData name="Jodi Denehy" userId="d992da0d-7185-42a2-b219-0f159c0046bc" providerId="ADAL" clId="{6B9EB17B-0DEB-4C0F-A63B-D28566EF3239}" dt="2025-10-07T05:37:00.982" v="522" actId="2696"/>
        <pc:sldMkLst>
          <pc:docMk/>
          <pc:sldMk cId="3947611437" sldId="259"/>
        </pc:sldMkLst>
        <pc:spChg chg="mod">
          <ac:chgData name="Jodi Denehy" userId="d992da0d-7185-42a2-b219-0f159c0046bc" providerId="ADAL" clId="{6B9EB17B-0DEB-4C0F-A63B-D28566EF3239}" dt="2025-10-07T05:36:25.671" v="457" actId="20577"/>
          <ac:spMkLst>
            <pc:docMk/>
            <pc:sldMk cId="3947611437" sldId="259"/>
            <ac:spMk id="2" creationId="{8B64314C-96B8-AEB5-C45B-4862D254A841}"/>
          </ac:spMkLst>
        </pc:spChg>
      </pc:sldChg>
      <pc:sldChg chg="modSp mod">
        <pc:chgData name="Jodi Denehy" userId="d992da0d-7185-42a2-b219-0f159c0046bc" providerId="ADAL" clId="{6B9EB17B-0DEB-4C0F-A63B-D28566EF3239}" dt="2025-10-07T05:36:49.882" v="521" actId="20577"/>
        <pc:sldMkLst>
          <pc:docMk/>
          <pc:sldMk cId="3709139002" sldId="260"/>
        </pc:sldMkLst>
        <pc:spChg chg="mod">
          <ac:chgData name="Jodi Denehy" userId="d992da0d-7185-42a2-b219-0f159c0046bc" providerId="ADAL" clId="{6B9EB17B-0DEB-4C0F-A63B-D28566EF3239}" dt="2025-10-07T05:36:42.971" v="500" actId="20577"/>
          <ac:spMkLst>
            <pc:docMk/>
            <pc:sldMk cId="3709139002" sldId="260"/>
            <ac:spMk id="2" creationId="{EC0283A2-92E8-AE8B-48C5-6FF198163B64}"/>
          </ac:spMkLst>
        </pc:spChg>
        <pc:spChg chg="mod">
          <ac:chgData name="Jodi Denehy" userId="d992da0d-7185-42a2-b219-0f159c0046bc" providerId="ADAL" clId="{6B9EB17B-0DEB-4C0F-A63B-D28566EF3239}" dt="2025-10-07T05:36:49.882" v="521" actId="20577"/>
          <ac:spMkLst>
            <pc:docMk/>
            <pc:sldMk cId="3709139002" sldId="260"/>
            <ac:spMk id="3" creationId="{C7533079-FBD2-5CCF-87EA-ECEA4A2A124F}"/>
          </ac:spMkLst>
        </pc:spChg>
      </pc:sldChg>
      <pc:sldChg chg="modSp mod ord">
        <pc:chgData name="Jodi Denehy" userId="d992da0d-7185-42a2-b219-0f159c0046bc" providerId="ADAL" clId="{6B9EB17B-0DEB-4C0F-A63B-D28566EF3239}" dt="2025-10-07T05:40:35.575" v="595" actId="20577"/>
        <pc:sldMkLst>
          <pc:docMk/>
          <pc:sldMk cId="2540292908" sldId="261"/>
        </pc:sldMkLst>
        <pc:spChg chg="mod">
          <ac:chgData name="Jodi Denehy" userId="d992da0d-7185-42a2-b219-0f159c0046bc" providerId="ADAL" clId="{6B9EB17B-0DEB-4C0F-A63B-D28566EF3239}" dt="2025-10-07T05:40:29.967" v="592" actId="20577"/>
          <ac:spMkLst>
            <pc:docMk/>
            <pc:sldMk cId="2540292908" sldId="261"/>
            <ac:spMk id="2" creationId="{AFD0A033-ABCD-F04E-6F4A-674DBEBF1A28}"/>
          </ac:spMkLst>
        </pc:spChg>
        <pc:spChg chg="mod">
          <ac:chgData name="Jodi Denehy" userId="d992da0d-7185-42a2-b219-0f159c0046bc" providerId="ADAL" clId="{6B9EB17B-0DEB-4C0F-A63B-D28566EF3239}" dt="2025-10-07T05:40:35.575" v="595" actId="20577"/>
          <ac:spMkLst>
            <pc:docMk/>
            <pc:sldMk cId="2540292908" sldId="261"/>
            <ac:spMk id="3" creationId="{93F7A5D7-FAA6-D573-0CFD-AE7A1E79040F}"/>
          </ac:spMkLst>
        </pc:spChg>
      </pc:sldChg>
      <pc:sldChg chg="del">
        <pc:chgData name="Jodi Denehy" userId="d992da0d-7185-42a2-b219-0f159c0046bc" providerId="ADAL" clId="{6B9EB17B-0DEB-4C0F-A63B-D28566EF3239}" dt="2025-10-07T05:37:05.680" v="524" actId="2696"/>
        <pc:sldMkLst>
          <pc:docMk/>
          <pc:sldMk cId="2531319529" sldId="262"/>
        </pc:sldMkLst>
      </pc:sldChg>
      <pc:sldChg chg="del">
        <pc:chgData name="Jodi Denehy" userId="d992da0d-7185-42a2-b219-0f159c0046bc" providerId="ADAL" clId="{6B9EB17B-0DEB-4C0F-A63B-D28566EF3239}" dt="2025-10-07T05:37:03.361" v="523" actId="2696"/>
        <pc:sldMkLst>
          <pc:docMk/>
          <pc:sldMk cId="1633487056" sldId="263"/>
        </pc:sldMkLst>
      </pc:sldChg>
      <pc:sldChg chg="modSp mod">
        <pc:chgData name="Jodi Denehy" userId="d992da0d-7185-42a2-b219-0f159c0046bc" providerId="ADAL" clId="{6B9EB17B-0DEB-4C0F-A63B-D28566EF3239}" dt="2025-10-07T05:32:44.566" v="268" actId="20577"/>
        <pc:sldMkLst>
          <pc:docMk/>
          <pc:sldMk cId="3331145395" sldId="265"/>
        </pc:sldMkLst>
        <pc:spChg chg="mod">
          <ac:chgData name="Jodi Denehy" userId="d992da0d-7185-42a2-b219-0f159c0046bc" providerId="ADAL" clId="{6B9EB17B-0DEB-4C0F-A63B-D28566EF3239}" dt="2025-10-07T05:31:47.442" v="133" actId="27636"/>
          <ac:spMkLst>
            <pc:docMk/>
            <pc:sldMk cId="3331145395" sldId="265"/>
            <ac:spMk id="9" creationId="{F505A173-B245-7822-40A2-7C2A432E5917}"/>
          </ac:spMkLst>
        </pc:spChg>
        <pc:spChg chg="mod">
          <ac:chgData name="Jodi Denehy" userId="d992da0d-7185-42a2-b219-0f159c0046bc" providerId="ADAL" clId="{6B9EB17B-0DEB-4C0F-A63B-D28566EF3239}" dt="2025-10-07T05:32:44.566" v="268" actId="20577"/>
          <ac:spMkLst>
            <pc:docMk/>
            <pc:sldMk cId="3331145395" sldId="265"/>
            <ac:spMk id="10" creationId="{A9311595-7ED7-5DD5-5473-66A99C086978}"/>
          </ac:spMkLst>
        </pc:spChg>
      </pc:sldChg>
      <pc:sldChg chg="delSp modSp mod">
        <pc:chgData name="Jodi Denehy" userId="d992da0d-7185-42a2-b219-0f159c0046bc" providerId="ADAL" clId="{6B9EB17B-0DEB-4C0F-A63B-D28566EF3239}" dt="2025-10-07T05:37:36.647" v="575" actId="1076"/>
        <pc:sldMkLst>
          <pc:docMk/>
          <pc:sldMk cId="4291501250" sldId="269"/>
        </pc:sldMkLst>
        <pc:spChg chg="mod">
          <ac:chgData name="Jodi Denehy" userId="d992da0d-7185-42a2-b219-0f159c0046bc" providerId="ADAL" clId="{6B9EB17B-0DEB-4C0F-A63B-D28566EF3239}" dt="2025-10-07T05:37:36.647" v="575" actId="1076"/>
          <ac:spMkLst>
            <pc:docMk/>
            <pc:sldMk cId="4291501250" sldId="269"/>
            <ac:spMk id="2" creationId="{DD13FDE7-AE66-B2F8-8881-2CDA0A81CC00}"/>
          </ac:spMkLst>
        </pc:spChg>
        <pc:spChg chg="del">
          <ac:chgData name="Jodi Denehy" userId="d992da0d-7185-42a2-b219-0f159c0046bc" providerId="ADAL" clId="{6B9EB17B-0DEB-4C0F-A63B-D28566EF3239}" dt="2025-10-07T05:37:30.684" v="574" actId="478"/>
          <ac:spMkLst>
            <pc:docMk/>
            <pc:sldMk cId="4291501250" sldId="269"/>
            <ac:spMk id="7" creationId="{788E3553-816E-2670-A45E-90B10FCDEECE}"/>
          </ac:spMkLst>
        </pc:spChg>
      </pc:sldChg>
      <pc:sldChg chg="del">
        <pc:chgData name="Jodi Denehy" userId="d992da0d-7185-42a2-b219-0f159c0046bc" providerId="ADAL" clId="{6B9EB17B-0DEB-4C0F-A63B-D28566EF3239}" dt="2025-10-07T05:37:09.920" v="526" actId="2696"/>
        <pc:sldMkLst>
          <pc:docMk/>
          <pc:sldMk cId="3780919753" sldId="270"/>
        </pc:sldMkLst>
      </pc:sldChg>
      <pc:sldChg chg="del">
        <pc:chgData name="Jodi Denehy" userId="d992da0d-7185-42a2-b219-0f159c0046bc" providerId="ADAL" clId="{6B9EB17B-0DEB-4C0F-A63B-D28566EF3239}" dt="2025-10-07T05:37:07.472" v="525" actId="2696"/>
        <pc:sldMkLst>
          <pc:docMk/>
          <pc:sldMk cId="3604780196" sldId="271"/>
        </pc:sldMkLst>
      </pc:sldChg>
    </pc:docChg>
  </pc:docChgLst>
  <pc:docChgLst>
    <pc:chgData name="Jodi Denehy" userId="S::jodi.denehy@vinnies.org.au::d992da0d-7185-42a2-b219-0f159c0046bc" providerId="AD" clId="Web-{3D2FE9C7-C031-7B40-C5D5-85A5CCD8F502}"/>
    <pc:docChg chg="modSld">
      <pc:chgData name="Jodi Denehy" userId="S::jodi.denehy@vinnies.org.au::d992da0d-7185-42a2-b219-0f159c0046bc" providerId="AD" clId="Web-{3D2FE9C7-C031-7B40-C5D5-85A5CCD8F502}" dt="2025-10-08T02:49:28.758" v="17" actId="20577"/>
      <pc:docMkLst>
        <pc:docMk/>
      </pc:docMkLst>
      <pc:sldChg chg="addSp modSp">
        <pc:chgData name="Jodi Denehy" userId="S::jodi.denehy@vinnies.org.au::d992da0d-7185-42a2-b219-0f159c0046bc" providerId="AD" clId="Web-{3D2FE9C7-C031-7B40-C5D5-85A5CCD8F502}" dt="2025-10-08T02:46:08.459" v="10" actId="20577"/>
        <pc:sldMkLst>
          <pc:docMk/>
          <pc:sldMk cId="3709139002" sldId="260"/>
        </pc:sldMkLst>
        <pc:spChg chg="mod">
          <ac:chgData name="Jodi Denehy" userId="S::jodi.denehy@vinnies.org.au::d992da0d-7185-42a2-b219-0f159c0046bc" providerId="AD" clId="Web-{3D2FE9C7-C031-7B40-C5D5-85A5CCD8F502}" dt="2025-10-08T02:46:08.459" v="10" actId="20577"/>
          <ac:spMkLst>
            <pc:docMk/>
            <pc:sldMk cId="3709139002" sldId="260"/>
            <ac:spMk id="2" creationId="{EC0283A2-92E8-AE8B-48C5-6FF198163B64}"/>
          </ac:spMkLst>
        </pc:spChg>
        <pc:spChg chg="mod">
          <ac:chgData name="Jodi Denehy" userId="S::jodi.denehy@vinnies.org.au::d992da0d-7185-42a2-b219-0f159c0046bc" providerId="AD" clId="Web-{3D2FE9C7-C031-7B40-C5D5-85A5CCD8F502}" dt="2025-10-08T02:44:16.348" v="1" actId="20577"/>
          <ac:spMkLst>
            <pc:docMk/>
            <pc:sldMk cId="3709139002" sldId="260"/>
            <ac:spMk id="3" creationId="{C7533079-FBD2-5CCF-87EA-ECEA4A2A124F}"/>
          </ac:spMkLst>
        </pc:spChg>
        <pc:picChg chg="add mod">
          <ac:chgData name="Jodi Denehy" userId="S::jodi.denehy@vinnies.org.au::d992da0d-7185-42a2-b219-0f159c0046bc" providerId="AD" clId="Web-{3D2FE9C7-C031-7B40-C5D5-85A5CCD8F502}" dt="2025-10-08T02:44:29.192" v="6" actId="1076"/>
          <ac:picMkLst>
            <pc:docMk/>
            <pc:sldMk cId="3709139002" sldId="260"/>
            <ac:picMk id="4" creationId="{0F83C65D-705A-D1C0-C65C-A8523DBE63A6}"/>
          </ac:picMkLst>
        </pc:picChg>
        <pc:picChg chg="mod">
          <ac:chgData name="Jodi Denehy" userId="S::jodi.denehy@vinnies.org.au::d992da0d-7185-42a2-b219-0f159c0046bc" providerId="AD" clId="Web-{3D2FE9C7-C031-7B40-C5D5-85A5CCD8F502}" dt="2025-10-08T02:44:10.582" v="0" actId="1076"/>
          <ac:picMkLst>
            <pc:docMk/>
            <pc:sldMk cId="3709139002" sldId="260"/>
            <ac:picMk id="5" creationId="{8E6F2BA4-5297-9A59-83AA-846A04CA331E}"/>
          </ac:picMkLst>
        </pc:picChg>
      </pc:sldChg>
      <pc:sldChg chg="modSp">
        <pc:chgData name="Jodi Denehy" userId="S::jodi.denehy@vinnies.org.au::d992da0d-7185-42a2-b219-0f159c0046bc" providerId="AD" clId="Web-{3D2FE9C7-C031-7B40-C5D5-85A5CCD8F502}" dt="2025-10-08T02:48:14.976" v="16" actId="20577"/>
        <pc:sldMkLst>
          <pc:docMk/>
          <pc:sldMk cId="2540292908" sldId="261"/>
        </pc:sldMkLst>
        <pc:spChg chg="mod">
          <ac:chgData name="Jodi Denehy" userId="S::jodi.denehy@vinnies.org.au::d992da0d-7185-42a2-b219-0f159c0046bc" providerId="AD" clId="Web-{3D2FE9C7-C031-7B40-C5D5-85A5CCD8F502}" dt="2025-10-08T02:48:14.976" v="16" actId="20577"/>
          <ac:spMkLst>
            <pc:docMk/>
            <pc:sldMk cId="2540292908" sldId="261"/>
            <ac:spMk id="3" creationId="{93F7A5D7-FAA6-D573-0CFD-AE7A1E79040F}"/>
          </ac:spMkLst>
        </pc:spChg>
      </pc:sldChg>
      <pc:sldChg chg="modSp">
        <pc:chgData name="Jodi Denehy" userId="S::jodi.denehy@vinnies.org.au::d992da0d-7185-42a2-b219-0f159c0046bc" providerId="AD" clId="Web-{3D2FE9C7-C031-7B40-C5D5-85A5CCD8F502}" dt="2025-10-08T02:49:28.758" v="17" actId="20577"/>
        <pc:sldMkLst>
          <pc:docMk/>
          <pc:sldMk cId="4291501250" sldId="269"/>
        </pc:sldMkLst>
        <pc:spChg chg="mod">
          <ac:chgData name="Jodi Denehy" userId="S::jodi.denehy@vinnies.org.au::d992da0d-7185-42a2-b219-0f159c0046bc" providerId="AD" clId="Web-{3D2FE9C7-C031-7B40-C5D5-85A5CCD8F502}" dt="2025-10-08T02:49:28.758" v="17" actId="20577"/>
          <ac:spMkLst>
            <pc:docMk/>
            <pc:sldMk cId="4291501250" sldId="269"/>
            <ac:spMk id="2" creationId="{DD13FDE7-AE66-B2F8-8881-2CDA0A81CC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E96B82-03CF-2846-8CA6-53051B4EF084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2F03A-8637-2344-AE91-75CD6BB51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48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1753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1213E5-E01D-E907-11EC-5CABC24D0F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2421" y="-107576"/>
            <a:ext cx="10569387" cy="70462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88A645-D0FA-D35F-23CD-0D9CFCA3C1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287" y="-107576"/>
            <a:ext cx="6687012" cy="70462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E125CC-4861-C953-849B-960D9AC74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129" y="1600157"/>
            <a:ext cx="4637903" cy="2387600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6D1525-24B3-1A8D-75D7-B438CA6C5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129" y="4079832"/>
            <a:ext cx="4637903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06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FBB448-3618-C13D-FBA8-9631DC84C5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2B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6A01A-7A81-0296-92BD-35BAD0D16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1651001"/>
            <a:ext cx="10515600" cy="806450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B909FE-ED77-0EAB-D8C2-74938F270A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04" b="10704"/>
          <a:stretch/>
        </p:blipFill>
        <p:spPr>
          <a:xfrm>
            <a:off x="7152278" y="-43033"/>
            <a:ext cx="5082755" cy="149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08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FBB448-3618-C13D-FBA8-9631DC84C5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55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6A01A-7A81-0296-92BD-35BAD0D16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1651001"/>
            <a:ext cx="10515600" cy="806450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A27ED5-EB9C-2615-D23E-2889633223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04" b="10704"/>
          <a:stretch/>
        </p:blipFill>
        <p:spPr>
          <a:xfrm>
            <a:off x="7152278" y="-43033"/>
            <a:ext cx="5082755" cy="149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87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A01A-7A81-0296-92BD-35BAD0D16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1651001"/>
            <a:ext cx="10515600" cy="806450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1955A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52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B3C40D-2B84-A969-0F00-1FD87A427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6720-651E-D746-AA6B-800515F95B21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4FAAD9-8871-8CBA-98DB-AFE11D6E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7891B-C923-44DE-3034-D40320629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57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72269-BE5D-13BA-822A-15CAFBF4B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6CBF1-5EB4-CF64-08C4-5E5A46260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E0DFA9-5EC3-6BE8-7BFF-101B109A5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7C8851-083B-81F0-A6C1-13DAA29F4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6720-651E-D746-AA6B-800515F95B21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E9CFD4-6821-9917-FEEE-C7E468746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8CE87E-D1FF-1E5E-26F9-3F7DAE40D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04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46C35-70D8-31BA-37DB-603D328B7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715A20-C651-BD20-5B5B-833CC168F7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6700A1-CD31-E30B-2036-64A250FCA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22A6F5-CF66-3D3E-A4D4-8F2EE79AC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6720-651E-D746-AA6B-800515F95B21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AB8951-E302-7777-1DA8-FE3ADEE4F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2E9C8-3E30-A2CA-55E7-F8DDEF045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24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E9A0C-DCE9-94E2-6B48-A0E368BD7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467D38-EDC9-261F-ADFE-FABB46CE47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346B2-131E-CE5A-18D1-900D171D2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6720-651E-D746-AA6B-800515F95B21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B324A-D431-4D73-E52B-AFDF9E4A4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B74B4-EDCF-BD85-276E-C9AE1E322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B299EA-3934-5AEA-72EE-0F9A3DC89E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37F8C7-46D3-51C6-724A-0A9848A329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CE86C-C9E6-DAFF-7637-DA0420AC3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6720-651E-D746-AA6B-800515F95B21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6E8EC-3737-5057-40D5-477115D15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8093B-E072-D807-DEA8-FB0DE5B11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55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a child laughing&#10;&#10;AI-generated content may be incorrect.">
            <a:extLst>
              <a:ext uri="{FF2B5EF4-FFF2-40B4-BE49-F238E27FC236}">
                <a16:creationId xmlns:a16="http://schemas.microsoft.com/office/drawing/2014/main" id="{EBC6B285-8554-5488-94C8-0078558038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8795" y="0"/>
            <a:ext cx="792320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88A645-D0FA-D35F-23CD-0D9CFCA3C1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5" b="985"/>
          <a:stretch/>
        </p:blipFill>
        <p:spPr>
          <a:xfrm>
            <a:off x="0" y="-75304"/>
            <a:ext cx="6321175" cy="69333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E125CC-4861-C953-849B-960D9AC74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129" y="1600157"/>
            <a:ext cx="4637903" cy="2387600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6D1525-24B3-1A8D-75D7-B438CA6C5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129" y="4079832"/>
            <a:ext cx="4637903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98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yellow border with blue and yellow dots&#10;&#10;AI-generated content may be incorrect.">
            <a:extLst>
              <a:ext uri="{FF2B5EF4-FFF2-40B4-BE49-F238E27FC236}">
                <a16:creationId xmlns:a16="http://schemas.microsoft.com/office/drawing/2014/main" id="{08D86160-14BD-EB06-E926-8C1174B029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EF9313-07C1-03C0-9CF1-C5078BC287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8886"/>
            <a:ext cx="6262816" cy="628008"/>
          </a:xfrm>
        </p:spPr>
        <p:txBody>
          <a:bodyPr>
            <a:noAutofit/>
          </a:bodyPr>
          <a:lstStyle>
            <a:lvl1pPr>
              <a:defRPr sz="28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Acknowledgement of Country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FE428-10B8-D862-7107-3277E5B6F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6720-651E-D746-AA6B-800515F95B21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15416-F001-052C-6B09-2B5318A76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16F00-6427-DD13-367A-C3643E73A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10B71B-FAAD-41A9-454E-1022D01088AB}"/>
              </a:ext>
            </a:extLst>
          </p:cNvPr>
          <p:cNvSpPr txBox="1"/>
          <p:nvPr userDrawn="1"/>
        </p:nvSpPr>
        <p:spPr>
          <a:xfrm>
            <a:off x="609600" y="2751438"/>
            <a:ext cx="6172200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AU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St Vincent de Paul Society NSW acknowledges Aboriginal and Torres Strait </a:t>
            </a:r>
            <a:r>
              <a:rPr lang="en-AU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lslander</a:t>
            </a:r>
            <a:r>
              <a:rPr lang="en-AU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peoples as the Traditional Custodians of the land on which we live and work with deep respect. </a:t>
            </a:r>
          </a:p>
          <a:p>
            <a:pPr>
              <a:spcAft>
                <a:spcPts val="900"/>
              </a:spcAft>
            </a:pPr>
            <a:r>
              <a:rPr lang="en-AU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May Elders, past and present be blessed and honoured. </a:t>
            </a:r>
          </a:p>
          <a:p>
            <a:pPr>
              <a:spcAft>
                <a:spcPts val="900"/>
              </a:spcAft>
            </a:pPr>
            <a:r>
              <a:rPr lang="en-AU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May we join together and build a future based on compassion, justice, hope, faith, and reconciliation. 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453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yellow border with blue and yellow dots&#10;&#10;AI-generated content may be incorrect.">
            <a:extLst>
              <a:ext uri="{FF2B5EF4-FFF2-40B4-BE49-F238E27FC236}">
                <a16:creationId xmlns:a16="http://schemas.microsoft.com/office/drawing/2014/main" id="{08D86160-14BD-EB06-E926-8C1174B029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EF9313-07C1-03C0-9CF1-C5078BC28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72233"/>
            <a:ext cx="10744200" cy="628008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FE428-10B8-D862-7107-3277E5B6F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6720-651E-D746-AA6B-800515F95B21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15416-F001-052C-6B09-2B5318A76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16F00-6427-DD13-367A-C3643E73A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18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D86160-14BD-EB06-E926-8C1174B029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EF9313-07C1-03C0-9CF1-C5078BC28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72233"/>
            <a:ext cx="10744200" cy="628008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FE428-10B8-D862-7107-3277E5B6F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6720-651E-D746-AA6B-800515F95B21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15416-F001-052C-6B09-2B5318A76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16F00-6427-DD13-367A-C3643E73A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58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D86160-14BD-EB06-E926-8C1174B029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EF9313-07C1-03C0-9CF1-C5078BC28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72233"/>
            <a:ext cx="10744200" cy="628008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rgbClr val="1955A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FE428-10B8-D862-7107-3277E5B6F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6720-651E-D746-AA6B-800515F95B21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15416-F001-052C-6B09-2B5318A76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16F00-6427-DD13-367A-C3643E73A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E0682-8962-9158-7F5D-86FEDFB15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1336675"/>
            <a:ext cx="5181600" cy="1292225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86C73-0A62-DEFE-8F9E-B514FDF8E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3900" y="2886075"/>
            <a:ext cx="5181600" cy="3062288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14279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E0682-8962-9158-7F5D-86FEDFB15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1336675"/>
            <a:ext cx="5181600" cy="1292225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86C73-0A62-DEFE-8F9E-B514FDF8E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3900" y="2886075"/>
            <a:ext cx="5181600" cy="3062288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93697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E0682-8962-9158-7F5D-86FEDFB15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1336675"/>
            <a:ext cx="5181600" cy="1292225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86C73-0A62-DEFE-8F9E-B514FDF8E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3900" y="2886075"/>
            <a:ext cx="5181600" cy="3062288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85176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FBB039-6216-59EF-8E27-6BDD80D62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6D84C-3579-E259-631C-BA6997F32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DA978-950B-8F22-CD15-7518BB134D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AE6720-651E-D746-AA6B-800515F95B21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F71D44-9FEF-BEA1-5382-F0949D0C6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7270D-56C1-9AB1-C9A8-D10BEC24B0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6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4" r:id="rId4"/>
    <p:sldLayoutId id="2147483666" r:id="rId5"/>
    <p:sldLayoutId id="2147483667" r:id="rId6"/>
    <p:sldLayoutId id="2147483652" r:id="rId7"/>
    <p:sldLayoutId id="2147483661" r:id="rId8"/>
    <p:sldLayoutId id="2147483662" r:id="rId9"/>
    <p:sldLayoutId id="2147483654" r:id="rId10"/>
    <p:sldLayoutId id="2147483663" r:id="rId11"/>
    <p:sldLayoutId id="2147483665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53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81C6A2E8-78A1-7716-C4D9-0E6826B16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945" y="2247058"/>
            <a:ext cx="8628168" cy="1759141"/>
          </a:xfrm>
          <a:prstGeom prst="rect">
            <a:avLst/>
          </a:prstGeom>
        </p:spPr>
      </p:pic>
      <p:pic>
        <p:nvPicPr>
          <p:cNvPr id="12" name="Picture 11" descr="A yellow octagon on a black background&#10;&#10;Description automatically generated">
            <a:extLst>
              <a:ext uri="{FF2B5EF4-FFF2-40B4-BE49-F238E27FC236}">
                <a16:creationId xmlns:a16="http://schemas.microsoft.com/office/drawing/2014/main" id="{24CB7240-4DC4-099C-0920-1433840AC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93075" y="-4861120"/>
            <a:ext cx="6311900" cy="6311900"/>
          </a:xfrm>
          <a:prstGeom prst="rect">
            <a:avLst/>
          </a:prstGeom>
        </p:spPr>
      </p:pic>
      <p:pic>
        <p:nvPicPr>
          <p:cNvPr id="13" name="Picture 12" descr="A blue hexagon with black background&#10;&#10;Description automatically generated">
            <a:extLst>
              <a:ext uri="{FF2B5EF4-FFF2-40B4-BE49-F238E27FC236}">
                <a16:creationId xmlns:a16="http://schemas.microsoft.com/office/drawing/2014/main" id="{6AD1CB1E-9005-CB70-48BC-D871FA847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5269">
            <a:off x="8914503" y="5957757"/>
            <a:ext cx="3834414" cy="3667700"/>
          </a:xfrm>
          <a:prstGeom prst="rect">
            <a:avLst/>
          </a:prstGeom>
        </p:spPr>
      </p:pic>
      <p:pic>
        <p:nvPicPr>
          <p:cNvPr id="14" name="Picture 13" descr="A yellow square with a blue hand and a black background&#10;&#10;Description automatically generated">
            <a:extLst>
              <a:ext uri="{FF2B5EF4-FFF2-40B4-BE49-F238E27FC236}">
                <a16:creationId xmlns:a16="http://schemas.microsoft.com/office/drawing/2014/main" id="{92139AE0-90E5-9780-EA6B-116DB9908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1543" y="5564632"/>
            <a:ext cx="965200" cy="952500"/>
          </a:xfrm>
          <a:prstGeom prst="rect">
            <a:avLst/>
          </a:prstGeom>
        </p:spPr>
      </p:pic>
      <p:pic>
        <p:nvPicPr>
          <p:cNvPr id="17" name="Picture 16" descr="A blue and white rectangular shapes&#10;&#10;Description automatically generated">
            <a:extLst>
              <a:ext uri="{FF2B5EF4-FFF2-40B4-BE49-F238E27FC236}">
                <a16:creationId xmlns:a16="http://schemas.microsoft.com/office/drawing/2014/main" id="{2E474F94-0192-B2CC-FC19-EE3D9FADF0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569" y="197469"/>
            <a:ext cx="1548888" cy="15148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BFDF59-62E7-AB1D-742D-1723208CC0BC}"/>
              </a:ext>
            </a:extLst>
          </p:cNvPr>
          <p:cNvSpPr txBox="1">
            <a:spLocks/>
          </p:cNvSpPr>
          <p:nvPr/>
        </p:nvSpPr>
        <p:spPr>
          <a:xfrm>
            <a:off x="1741714" y="4122781"/>
            <a:ext cx="8766341" cy="4718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CE6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Justice in Action - </a:t>
            </a:r>
          </a:p>
          <a:p>
            <a:r>
              <a:rPr lang="en-US" sz="3200" b="1" dirty="0">
                <a:solidFill>
                  <a:srgbClr val="FCE6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Stories from the Regions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Johnathan Edwards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Jodie Denehy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Megan Bingham</a:t>
            </a:r>
          </a:p>
          <a:p>
            <a:endParaRPr lang="en-US" sz="2400" b="1" i="1" dirty="0">
              <a:solidFill>
                <a:srgbClr val="FCE6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i="1" dirty="0">
              <a:solidFill>
                <a:srgbClr val="FCE6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b="1" i="1" dirty="0">
              <a:solidFill>
                <a:srgbClr val="FCE6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028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9BE22-4869-CFD5-DD5B-C17B47276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Acknowledgement of Country</a:t>
            </a:r>
          </a:p>
        </p:txBody>
      </p:sp>
    </p:spTree>
    <p:extLst>
      <p:ext uri="{BB962C8B-B14F-4D97-AF65-F5344CB8AC3E}">
        <p14:creationId xmlns:p14="http://schemas.microsoft.com/office/powerpoint/2010/main" val="743168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1854B13F-FDE4-A6EF-2B59-416510762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29" y="5681804"/>
            <a:ext cx="4297307" cy="8761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505A173-B245-7822-40A2-7C2A432E5917}"/>
              </a:ext>
            </a:extLst>
          </p:cNvPr>
          <p:cNvSpPr txBox="1">
            <a:spLocks/>
          </p:cNvSpPr>
          <p:nvPr/>
        </p:nvSpPr>
        <p:spPr>
          <a:xfrm>
            <a:off x="420129" y="919509"/>
            <a:ext cx="5181600" cy="129222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FCE60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Social Justice Priorities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9311595-7ED7-5DD5-5473-66A99C086978}"/>
              </a:ext>
            </a:extLst>
          </p:cNvPr>
          <p:cNvSpPr txBox="1">
            <a:spLocks/>
          </p:cNvSpPr>
          <p:nvPr/>
        </p:nvSpPr>
        <p:spPr>
          <a:xfrm>
            <a:off x="420129" y="2468909"/>
            <a:ext cx="5181600" cy="306228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Table 1 - Disaster Response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Tables 2&amp;3 - Homelessness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Table 4 - Loneliness/Mental health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Tables 5&amp;6 - Welfare reform/Financial Inclusion </a:t>
            </a:r>
            <a:endParaRPr lang="en-US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Table 7 - Energy affordability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Table 8 – Domestic &amp; Family Violence</a:t>
            </a:r>
          </a:p>
        </p:txBody>
      </p:sp>
    </p:spTree>
    <p:extLst>
      <p:ext uri="{BB962C8B-B14F-4D97-AF65-F5344CB8AC3E}">
        <p14:creationId xmlns:p14="http://schemas.microsoft.com/office/powerpoint/2010/main" val="3331145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kissing a child&amp;#39;s cheek&#10;&#10;AI-generated content may be incorrect.">
            <a:extLst>
              <a:ext uri="{FF2B5EF4-FFF2-40B4-BE49-F238E27FC236}">
                <a16:creationId xmlns:a16="http://schemas.microsoft.com/office/drawing/2014/main" id="{6736B42A-A3C9-1CD6-D909-F4F9CBC8B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060" y="-2348"/>
            <a:ext cx="10329795" cy="6862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D0CDE-565D-7D0B-0D57-AA3420F3C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229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D0A033-ABCD-F04E-6F4A-674DBEBF1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422275"/>
            <a:ext cx="5181600" cy="1292225"/>
          </a:xfrm>
        </p:spPr>
        <p:txBody>
          <a:bodyPr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Table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7A5D7-FAA6-D573-0CFD-AE7A1E7904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3900" y="1895475"/>
            <a:ext cx="5181600" cy="430688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AU">
                <a:solidFill>
                  <a:schemeClr val="accent5"/>
                </a:solidFill>
                <a:latin typeface="Arial"/>
                <a:cs typeface="Arial"/>
              </a:rPr>
              <a:t>1</a:t>
            </a:r>
            <a:r>
              <a:rPr lang="en-AU" sz="2200">
                <a:solidFill>
                  <a:schemeClr val="accent5"/>
                </a:solidFill>
                <a:latin typeface="Arial"/>
                <a:cs typeface="Arial"/>
              </a:rPr>
              <a:t>) Share a story from the People We Assist that illustrates the Table social justice issue?</a:t>
            </a:r>
          </a:p>
          <a:p>
            <a:pPr marL="0" indent="0">
              <a:buNone/>
            </a:pPr>
            <a:r>
              <a:rPr lang="en-AU" sz="2200">
                <a:solidFill>
                  <a:schemeClr val="accent5"/>
                </a:solidFill>
                <a:latin typeface="Arial"/>
                <a:cs typeface="Arial"/>
              </a:rPr>
              <a:t>2) What are some barriers and hurdles PWA face? </a:t>
            </a:r>
          </a:p>
          <a:p>
            <a:pPr marL="0" indent="0">
              <a:buNone/>
            </a:pPr>
            <a:r>
              <a:rPr lang="en-AU" sz="2200">
                <a:solidFill>
                  <a:schemeClr val="accent5"/>
                </a:solidFill>
                <a:latin typeface="Arial"/>
                <a:cs typeface="Arial"/>
              </a:rPr>
              <a:t>3) We are called to empower the PWA to speak for themselves and to speak up with them when they are ignored. How can we help to remove barriers and hurdles? </a:t>
            </a:r>
          </a:p>
          <a:p>
            <a:pPr marL="0" indent="0">
              <a:buNone/>
            </a:pPr>
            <a:r>
              <a:rPr lang="en-AU" sz="2200">
                <a:solidFill>
                  <a:schemeClr val="accent5"/>
                </a:solidFill>
                <a:latin typeface="Arial"/>
                <a:cs typeface="Arial"/>
              </a:rPr>
              <a:t>4) Share a story about what you have personally done or are interested in doing to advocate for the PWA with local politicians or decision-makers? </a:t>
            </a:r>
            <a:endParaRPr lang="en-US" sz="2200">
              <a:solidFill>
                <a:schemeClr val="accent5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34F24B-6878-214E-0891-1B71FD14D7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38" b="10538"/>
          <a:stretch/>
        </p:blipFill>
        <p:spPr>
          <a:xfrm>
            <a:off x="7163035" y="5427233"/>
            <a:ext cx="5082755" cy="149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92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7498A11B-93CC-4A28-FBE9-23D732081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910" y="0"/>
            <a:ext cx="10343364" cy="68687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6F2BA4-5297-9A59-83AA-846A04CA3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3068" y="0"/>
            <a:ext cx="7229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0283A2-92E8-AE8B-48C5-6FF198163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A2B65"/>
                </a:solidFill>
                <a:latin typeface="Arial"/>
                <a:cs typeface="Arial"/>
              </a:rPr>
              <a:t>COMPLETE OUR QUICK SOCIAL JUSTICE SURVEY</a:t>
            </a:r>
            <a:br>
              <a:rPr lang="en-US">
                <a:solidFill>
                  <a:srgbClr val="0A2B65"/>
                </a:solidFill>
                <a:latin typeface="Arial"/>
                <a:cs typeface="Arial"/>
              </a:rPr>
            </a:br>
            <a:r>
              <a:rPr lang="en-US" b="0">
                <a:solidFill>
                  <a:schemeClr val="accent1"/>
                </a:solidFill>
                <a:latin typeface="Arial"/>
                <a:cs typeface="Arial"/>
              </a:rPr>
              <a:t>http://bit.ly/3KY6nE2</a:t>
            </a:r>
            <a:endParaRPr lang="en-US" sz="200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33079-FBD2-5CCF-87EA-ECEA4A2A124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solidFill>
                <a:srgbClr val="1753A3"/>
              </a:solidFill>
            </a:endParaRPr>
          </a:p>
          <a:p>
            <a:pPr marL="0" indent="0">
              <a:buNone/>
            </a:pPr>
            <a:endParaRPr lang="en-US">
              <a:solidFill>
                <a:srgbClr val="1753A3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2DC466-9BA1-4071-7FB7-7B4483EBC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38" b="10538"/>
          <a:stretch/>
        </p:blipFill>
        <p:spPr>
          <a:xfrm>
            <a:off x="7163035" y="5427233"/>
            <a:ext cx="5082755" cy="1495315"/>
          </a:xfrm>
          <a:prstGeom prst="rect">
            <a:avLst/>
          </a:prstGeom>
        </p:spPr>
      </p:pic>
      <p:pic>
        <p:nvPicPr>
          <p:cNvPr id="4" name="Picture 3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0F83C65D-705A-D1C0-C65C-A8523DBE63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931" y="2880985"/>
            <a:ext cx="3569919" cy="35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39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F99CE-0317-8C26-10C2-97FB50C3C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3FDE7-AE66-B2F8-8881-2CDA0A81C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810" y="3025775"/>
            <a:ext cx="10515600" cy="806450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Arial"/>
                <a:cs typeface="Arial"/>
              </a:rPr>
            </a:br>
            <a:br>
              <a:rPr lang="en-US" dirty="0">
                <a:latin typeface="Arial"/>
                <a:cs typeface="Arial"/>
              </a:rPr>
            </a:br>
            <a:br>
              <a:rPr lang="en-US" dirty="0">
                <a:latin typeface="Arial"/>
                <a:cs typeface="Arial"/>
              </a:rPr>
            </a:br>
            <a:br>
              <a:rPr lang="en-US" dirty="0">
                <a:latin typeface="Arial"/>
                <a:cs typeface="Arial"/>
              </a:rPr>
            </a:br>
            <a:br>
              <a:rPr lang="en-US" dirty="0">
                <a:latin typeface="Arial"/>
                <a:cs typeface="Arial"/>
              </a:rPr>
            </a:br>
            <a:br>
              <a:rPr lang="en-US" dirty="0">
                <a:latin typeface="Arial"/>
                <a:cs typeface="Arial"/>
              </a:rPr>
            </a:br>
            <a:br>
              <a:rPr lang="en-US" dirty="0">
                <a:latin typeface="Arial"/>
                <a:cs typeface="Arial"/>
              </a:rPr>
            </a:br>
            <a:br>
              <a:rPr lang="en-US" dirty="0">
                <a:latin typeface="Arial"/>
                <a:cs typeface="Arial"/>
              </a:rPr>
            </a:br>
            <a:r>
              <a:rPr lang="en-US" sz="4400" dirty="0">
                <a:latin typeface="Arial"/>
                <a:cs typeface="Arial"/>
              </a:rPr>
              <a:t>THANKS FOR YOUR VALUABLE SOCIAL JUSTICE CONTRIBUTIONS!! </a:t>
            </a:r>
            <a:br>
              <a:rPr lang="en-US" dirty="0">
                <a:latin typeface="Arial"/>
                <a:cs typeface="Arial"/>
              </a:rPr>
            </a:br>
            <a:br>
              <a:rPr lang="en-US" dirty="0">
                <a:latin typeface="Arial"/>
                <a:cs typeface="Arial"/>
              </a:rPr>
            </a:br>
            <a:br>
              <a:rPr lang="en-US" dirty="0">
                <a:latin typeface="Arial"/>
                <a:cs typeface="Arial"/>
              </a:rPr>
            </a:br>
            <a:br>
              <a:rPr lang="en-US" dirty="0">
                <a:latin typeface="Arial"/>
                <a:cs typeface="Arial"/>
              </a:rPr>
            </a:br>
            <a:br>
              <a:rPr lang="en-US" dirty="0">
                <a:latin typeface="Arial"/>
                <a:cs typeface="Arial"/>
              </a:rPr>
            </a:br>
            <a:br>
              <a:rPr lang="en-US" dirty="0">
                <a:latin typeface="Arial"/>
                <a:cs typeface="Arial"/>
              </a:rPr>
            </a:br>
            <a:br>
              <a:rPr lang="en-US" dirty="0">
                <a:latin typeface="Arial"/>
                <a:cs typeface="Arial"/>
              </a:rPr>
            </a:br>
            <a:br>
              <a:rPr lang="en-US" dirty="0">
                <a:latin typeface="Arial"/>
                <a:cs typeface="Arial"/>
              </a:rPr>
            </a:br>
            <a:endParaRPr lang="en-US" dirty="0">
              <a:latin typeface="Arial"/>
              <a:cs typeface="Arial"/>
            </a:endParaRPr>
          </a:p>
        </p:txBody>
      </p:sp>
      <p:pic>
        <p:nvPicPr>
          <p:cNvPr id="9" name="Picture 8" descr="A blue hexagon with black background&#10;&#10;Description automatically generated">
            <a:extLst>
              <a:ext uri="{FF2B5EF4-FFF2-40B4-BE49-F238E27FC236}">
                <a16:creationId xmlns:a16="http://schemas.microsoft.com/office/drawing/2014/main" id="{B698B7E5-DAC2-C270-4998-9642FD853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95269">
            <a:off x="8914503" y="5957757"/>
            <a:ext cx="3834414" cy="3667700"/>
          </a:xfrm>
          <a:prstGeom prst="rect">
            <a:avLst/>
          </a:prstGeom>
        </p:spPr>
      </p:pic>
      <p:pic>
        <p:nvPicPr>
          <p:cNvPr id="5" name="Picture 4" descr="A yellow square with a blue hand and a black background&#10;&#10;Description automatically generated">
            <a:extLst>
              <a:ext uri="{FF2B5EF4-FFF2-40B4-BE49-F238E27FC236}">
                <a16:creationId xmlns:a16="http://schemas.microsoft.com/office/drawing/2014/main" id="{284DD204-B97D-314E-5463-6A6C6EB23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1543" y="5564632"/>
            <a:ext cx="9652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01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innies NSW">
      <a:dk1>
        <a:srgbClr val="002C65"/>
      </a:dk1>
      <a:lt1>
        <a:srgbClr val="FFFFFF"/>
      </a:lt1>
      <a:dk2>
        <a:srgbClr val="0356A2"/>
      </a:dk2>
      <a:lt2>
        <a:srgbClr val="FCE508"/>
      </a:lt2>
      <a:accent1>
        <a:srgbClr val="6DCEF5"/>
      </a:accent1>
      <a:accent2>
        <a:srgbClr val="0356A2"/>
      </a:accent2>
      <a:accent3>
        <a:srgbClr val="002C65"/>
      </a:accent3>
      <a:accent4>
        <a:srgbClr val="6DCEF6"/>
      </a:accent4>
      <a:accent5>
        <a:srgbClr val="FCE50F"/>
      </a:accent5>
      <a:accent6>
        <a:srgbClr val="FEFFFF"/>
      </a:accent6>
      <a:hlink>
        <a:srgbClr val="0356A2"/>
      </a:hlink>
      <a:folHlink>
        <a:srgbClr val="002C6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0225 New Powerpoint Template -1" id="{3F45BDC1-6D02-7B40-8414-259DFBDB94F2}" vid="{9BCB050C-468C-3749-AAC3-FA8FCE36DD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9D589284B67B419D041B99E9447361" ma:contentTypeVersion="19" ma:contentTypeDescription="Create a new document." ma:contentTypeScope="" ma:versionID="67a6efae5c219590467ab436b85b6951">
  <xsd:schema xmlns:xsd="http://www.w3.org/2001/XMLSchema" xmlns:xs="http://www.w3.org/2001/XMLSchema" xmlns:p="http://schemas.microsoft.com/office/2006/metadata/properties" xmlns:ns2="f351a857-f8fe-4aff-9ff8-7af26fee412e" xmlns:ns3="ce2c45df-4bbb-478c-9ae5-5d6dcd58b7f6" targetNamespace="http://schemas.microsoft.com/office/2006/metadata/properties" ma:root="true" ma:fieldsID="d668a57790ce34cabfbf6dd753ba350d" ns2:_="" ns3:_="">
    <xsd:import namespace="f351a857-f8fe-4aff-9ff8-7af26fee412e"/>
    <xsd:import namespace="ce2c45df-4bbb-478c-9ae5-5d6dcd58b7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51a857-f8fe-4aff-9ff8-7af26fee41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238da8e-f566-4a79-afbe-db4fc349b7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c45df-4bbb-478c-9ae5-5d6dcd58b7f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258a5a8-b3f4-492d-bea6-2541927e8a9a}" ma:internalName="TaxCatchAll" ma:showField="CatchAllData" ma:web="ce2c45df-4bbb-478c-9ae5-5d6dcd58b7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e2c45df-4bbb-478c-9ae5-5d6dcd58b7f6" xsi:nil="true"/>
    <lcf76f155ced4ddcb4097134ff3c332f xmlns="f351a857-f8fe-4aff-9ff8-7af26fee412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429866-FA05-468B-A56D-3225A0813E8C}"/>
</file>

<file path=customXml/itemProps2.xml><?xml version="1.0" encoding="utf-8"?>
<ds:datastoreItem xmlns:ds="http://schemas.openxmlformats.org/officeDocument/2006/customXml" ds:itemID="{58F4F7BF-FCCB-4CF7-AEB9-FF32B95E6713}">
  <ds:schemaRefs>
    <ds:schemaRef ds:uri="16eaa856-3db8-4792-8a95-82c6752b8cb8"/>
    <ds:schemaRef ds:uri="1eb0ad87-cab9-48aa-bec8-8db36a80f4f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F3B6E37-9D4A-4B16-B15A-84727A51B4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188</Words>
  <Application>Microsoft Macintosh PowerPoint</Application>
  <PresentationFormat>Widescreen</PresentationFormat>
  <Paragraphs>21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PowerPoint Presentation</vt:lpstr>
      <vt:lpstr>Acknowledgement of Country</vt:lpstr>
      <vt:lpstr>PowerPoint Presentation</vt:lpstr>
      <vt:lpstr>Table Questions</vt:lpstr>
      <vt:lpstr>COMPLETE OUR QUICK SOCIAL JUSTICE SURVEY http://bit.ly/3KY6nE2</vt:lpstr>
      <vt:lpstr>        THANKS FOR YOUR VALUABLE SOCIAL JUSTICE CONTRIBUTIONS!! 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Hutchinson</dc:creator>
  <cp:lastModifiedBy>patty barrett</cp:lastModifiedBy>
  <cp:revision>5</cp:revision>
  <dcterms:created xsi:type="dcterms:W3CDTF">2025-09-18T01:43:25Z</dcterms:created>
  <dcterms:modified xsi:type="dcterms:W3CDTF">2025-10-09T22:55:05Z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0x0101001C9D589284B67B419D041B99E9447361</vt:lpwstr>
  </property>
  <property fmtid="{D5CDD505-2E9C-101B-9397-08002B2CF9AE}" pid="3" name="MediaServiceImageTags">
    <vt:lpwstr/>
  </property>
</Properties>
</file>