
<file path=[Content_Types].xml><?xml version="1.0" encoding="utf-8"?>
<Types xmlns="http://schemas.openxmlformats.org/package/2006/content-types">
  <Default Extension="jpeg" ContentType="image/jpeg"/>
  <Default Extension="JP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0"/>
  </p:notesMasterIdLst>
  <p:sldIdLst>
    <p:sldId id="274" r:id="rId5"/>
    <p:sldId id="263" r:id="rId6"/>
    <p:sldId id="276" r:id="rId7"/>
    <p:sldId id="277" r:id="rId8"/>
    <p:sldId id="278"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E60A"/>
    <a:srgbClr val="FCE609"/>
    <a:srgbClr val="1753A3"/>
    <a:srgbClr val="0A2B65"/>
    <a:srgbClr val="D2DEEC"/>
    <a:srgbClr val="1955A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F38020B-9EBB-441B-8C08-6429BD146278}" v="3" dt="2025-10-07T04:58:30.10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583"/>
    <p:restoredTop sz="96281"/>
  </p:normalViewPr>
  <p:slideViewPr>
    <p:cSldViewPr snapToGrid="0">
      <p:cViewPr varScale="1">
        <p:scale>
          <a:sx n="57" d="100"/>
          <a:sy n="57" d="100"/>
        </p:scale>
        <p:origin x="1314"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viewProps" Target="view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presProps" Target="presProps.xml"/><Relationship Id="rId5" Type="http://schemas.openxmlformats.org/officeDocument/2006/relationships/slide" Target="slides/slide1.xml"/><Relationship Id="rId15" Type="http://schemas.microsoft.com/office/2015/10/relationships/revisionInfo" Target="revisionInfo.xml"/><Relationship Id="rId10"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E96B82-03CF-2846-8CA6-53051B4EF084}" type="datetimeFigureOut">
              <a:rPr lang="en-US" smtClean="0"/>
              <a:t>10/7/2025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D2F03A-8637-2344-AE91-75CD6BB51003}" type="slidenum">
              <a:rPr lang="en-US" smtClean="0"/>
              <a:t>‹#›</a:t>
            </a:fld>
            <a:endParaRPr lang="en-US"/>
          </a:p>
        </p:txBody>
      </p:sp>
    </p:spTree>
    <p:extLst>
      <p:ext uri="{BB962C8B-B14F-4D97-AF65-F5344CB8AC3E}">
        <p14:creationId xmlns:p14="http://schemas.microsoft.com/office/powerpoint/2010/main" val="22160483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1753A3"/>
        </a:solidFill>
        <a:effectLst/>
      </p:bgPr>
    </p:bg>
    <p:spTree>
      <p:nvGrpSpPr>
        <p:cNvPr id="1" name=""/>
        <p:cNvGrpSpPr/>
        <p:nvPr/>
      </p:nvGrpSpPr>
      <p:grpSpPr>
        <a:xfrm>
          <a:off x="0" y="0"/>
          <a:ext cx="0" cy="0"/>
          <a:chOff x="0" y="0"/>
          <a:chExt cx="0" cy="0"/>
        </a:xfrm>
      </p:grpSpPr>
      <p:pic>
        <p:nvPicPr>
          <p:cNvPr id="4" name="Picture 3" descr="A person and a child laughing&#10;&#10;AI-generated content may be incorrect.">
            <a:extLst>
              <a:ext uri="{FF2B5EF4-FFF2-40B4-BE49-F238E27FC236}">
                <a16:creationId xmlns:a16="http://schemas.microsoft.com/office/drawing/2014/main" id="{D162AC6E-54B3-4D9F-2EE9-D1D00AF40E94}"/>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4268795" y="0"/>
            <a:ext cx="7923205" cy="6858000"/>
          </a:xfrm>
          <a:prstGeom prst="rect">
            <a:avLst/>
          </a:prstGeom>
        </p:spPr>
      </p:pic>
      <p:pic>
        <p:nvPicPr>
          <p:cNvPr id="8" name="Picture 7">
            <a:extLst>
              <a:ext uri="{FF2B5EF4-FFF2-40B4-BE49-F238E27FC236}">
                <a16:creationId xmlns:a16="http://schemas.microsoft.com/office/drawing/2014/main" id="{4188A645-D0FA-D35F-23CD-0D9CFCA3C156}"/>
              </a:ext>
            </a:extLst>
          </p:cNvPr>
          <p:cNvPicPr>
            <a:picLocks noChangeAspect="1"/>
          </p:cNvPicPr>
          <p:nvPr userDrawn="1"/>
        </p:nvPicPr>
        <p:blipFill>
          <a:blip r:embed="rId3">
            <a:extLst>
              <a:ext uri="{28A0092B-C50C-407E-A947-70E740481C1C}">
                <a14:useLocalDpi xmlns:a14="http://schemas.microsoft.com/office/drawing/2010/main"/>
              </a:ext>
            </a:extLst>
          </a:blip>
          <a:srcRect/>
          <a:stretch/>
        </p:blipFill>
        <p:spPr>
          <a:xfrm>
            <a:off x="-127287" y="-107576"/>
            <a:ext cx="6687012" cy="7046258"/>
          </a:xfrm>
          <a:prstGeom prst="rect">
            <a:avLst/>
          </a:prstGeom>
        </p:spPr>
      </p:pic>
      <p:sp>
        <p:nvSpPr>
          <p:cNvPr id="2" name="Title 1">
            <a:extLst>
              <a:ext uri="{FF2B5EF4-FFF2-40B4-BE49-F238E27FC236}">
                <a16:creationId xmlns:a16="http://schemas.microsoft.com/office/drawing/2014/main" id="{15E125CC-4861-C953-849B-960D9AC74094}"/>
              </a:ext>
            </a:extLst>
          </p:cNvPr>
          <p:cNvSpPr>
            <a:spLocks noGrp="1"/>
          </p:cNvSpPr>
          <p:nvPr>
            <p:ph type="ctrTitle"/>
          </p:nvPr>
        </p:nvSpPr>
        <p:spPr>
          <a:xfrm>
            <a:off x="420129" y="1600157"/>
            <a:ext cx="4637903" cy="2387600"/>
          </a:xfrm>
        </p:spPr>
        <p:txBody>
          <a:bodyPr anchor="b">
            <a:normAutofit/>
          </a:bodyPr>
          <a:lstStyle>
            <a:lvl1pPr algn="l">
              <a:defRPr sz="4400" b="1">
                <a:solidFill>
                  <a:srgbClr val="FCE609"/>
                </a:solidFill>
                <a:latin typeface="Arial" panose="020B0604020202020204" pitchFamily="34" charset="0"/>
                <a:cs typeface="Arial" panose="020B0604020202020204" pitchFamily="34" charset="0"/>
              </a:defRPr>
            </a:lvl1pPr>
          </a:lstStyle>
          <a:p>
            <a:r>
              <a:rPr lang="en-GB"/>
              <a:t>Click to edit Master title style</a:t>
            </a:r>
            <a:endParaRPr lang="en-US" dirty="0"/>
          </a:p>
        </p:txBody>
      </p:sp>
      <p:sp>
        <p:nvSpPr>
          <p:cNvPr id="3" name="Subtitle 2">
            <a:extLst>
              <a:ext uri="{FF2B5EF4-FFF2-40B4-BE49-F238E27FC236}">
                <a16:creationId xmlns:a16="http://schemas.microsoft.com/office/drawing/2014/main" id="{906D1525-24B3-1A8D-75D7-B438CA6C5403}"/>
              </a:ext>
            </a:extLst>
          </p:cNvPr>
          <p:cNvSpPr>
            <a:spLocks noGrp="1"/>
          </p:cNvSpPr>
          <p:nvPr>
            <p:ph type="subTitle" idx="1"/>
          </p:nvPr>
        </p:nvSpPr>
        <p:spPr>
          <a:xfrm>
            <a:off x="420129" y="4079832"/>
            <a:ext cx="4637903" cy="1655762"/>
          </a:xfrm>
        </p:spPr>
        <p:txBody>
          <a:bodyPr/>
          <a:lstStyle>
            <a:lvl1pPr marL="0" indent="0" algn="ctr">
              <a:buNone/>
              <a:defRPr sz="2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Tree>
    <p:extLst>
      <p:ext uri="{BB962C8B-B14F-4D97-AF65-F5344CB8AC3E}">
        <p14:creationId xmlns:p14="http://schemas.microsoft.com/office/powerpoint/2010/main" val="8768069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BFBB448-3618-C13D-FBA8-9631DC84C531}"/>
              </a:ext>
            </a:extLst>
          </p:cNvPr>
          <p:cNvSpPr/>
          <p:nvPr userDrawn="1"/>
        </p:nvSpPr>
        <p:spPr>
          <a:xfrm>
            <a:off x="0" y="0"/>
            <a:ext cx="12192000" cy="6858000"/>
          </a:xfrm>
          <a:prstGeom prst="rect">
            <a:avLst/>
          </a:prstGeom>
          <a:solidFill>
            <a:srgbClr val="0A2B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4A6A01A-7A81-0296-92BD-35BAD0D1664D}"/>
              </a:ext>
            </a:extLst>
          </p:cNvPr>
          <p:cNvSpPr>
            <a:spLocks noGrp="1"/>
          </p:cNvSpPr>
          <p:nvPr>
            <p:ph type="title"/>
          </p:nvPr>
        </p:nvSpPr>
        <p:spPr>
          <a:xfrm>
            <a:off x="681038" y="1651001"/>
            <a:ext cx="10515600" cy="806450"/>
          </a:xfrm>
        </p:spPr>
        <p:txBody>
          <a:bodyPr>
            <a:normAutofit/>
          </a:bodyPr>
          <a:lstStyle>
            <a:lvl1pPr>
              <a:defRPr sz="2800" b="1">
                <a:solidFill>
                  <a:srgbClr val="FCE609"/>
                </a:solidFill>
                <a:latin typeface="Arial" panose="020B0604020202020204" pitchFamily="34" charset="0"/>
                <a:cs typeface="Arial" panose="020B0604020202020204" pitchFamily="34" charset="0"/>
              </a:defRPr>
            </a:lvl1pPr>
          </a:lstStyle>
          <a:p>
            <a:r>
              <a:rPr lang="en-GB"/>
              <a:t>Click to edit Master title style</a:t>
            </a:r>
            <a:endParaRPr lang="en-US" dirty="0"/>
          </a:p>
        </p:txBody>
      </p:sp>
      <p:pic>
        <p:nvPicPr>
          <p:cNvPr id="3" name="Picture 2">
            <a:extLst>
              <a:ext uri="{FF2B5EF4-FFF2-40B4-BE49-F238E27FC236}">
                <a16:creationId xmlns:a16="http://schemas.microsoft.com/office/drawing/2014/main" id="{8BB909FE-ED77-0EAB-D8C2-74938F270A46}"/>
              </a:ext>
            </a:extLst>
          </p:cNvPr>
          <p:cNvPicPr>
            <a:picLocks noChangeAspect="1"/>
          </p:cNvPicPr>
          <p:nvPr userDrawn="1"/>
        </p:nvPicPr>
        <p:blipFill>
          <a:blip r:embed="rId2">
            <a:extLst>
              <a:ext uri="{28A0092B-C50C-407E-A947-70E740481C1C}">
                <a14:useLocalDpi xmlns:a14="http://schemas.microsoft.com/office/drawing/2010/main"/>
              </a:ext>
            </a:extLst>
          </a:blip>
          <a:srcRect t="10704" b="10704"/>
          <a:stretch/>
        </p:blipFill>
        <p:spPr>
          <a:xfrm>
            <a:off x="7152278" y="-43033"/>
            <a:ext cx="5082755" cy="1495315"/>
          </a:xfrm>
          <a:prstGeom prst="rect">
            <a:avLst/>
          </a:prstGeom>
        </p:spPr>
      </p:pic>
    </p:spTree>
    <p:extLst>
      <p:ext uri="{BB962C8B-B14F-4D97-AF65-F5344CB8AC3E}">
        <p14:creationId xmlns:p14="http://schemas.microsoft.com/office/powerpoint/2010/main" val="6531082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BFBB448-3618-C13D-FBA8-9631DC84C531}"/>
              </a:ext>
            </a:extLst>
          </p:cNvPr>
          <p:cNvSpPr/>
          <p:nvPr userDrawn="1"/>
        </p:nvSpPr>
        <p:spPr>
          <a:xfrm>
            <a:off x="0" y="0"/>
            <a:ext cx="12192000" cy="6858000"/>
          </a:xfrm>
          <a:prstGeom prst="rect">
            <a:avLst/>
          </a:prstGeom>
          <a:solidFill>
            <a:srgbClr val="1955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4A6A01A-7A81-0296-92BD-35BAD0D1664D}"/>
              </a:ext>
            </a:extLst>
          </p:cNvPr>
          <p:cNvSpPr>
            <a:spLocks noGrp="1"/>
          </p:cNvSpPr>
          <p:nvPr>
            <p:ph type="title"/>
          </p:nvPr>
        </p:nvSpPr>
        <p:spPr>
          <a:xfrm>
            <a:off x="681038" y="1651001"/>
            <a:ext cx="10515600" cy="806450"/>
          </a:xfrm>
        </p:spPr>
        <p:txBody>
          <a:bodyPr>
            <a:normAutofit/>
          </a:bodyPr>
          <a:lstStyle>
            <a:lvl1pPr>
              <a:defRPr sz="2800" b="1">
                <a:solidFill>
                  <a:srgbClr val="FCE609"/>
                </a:solidFill>
                <a:latin typeface="Arial" panose="020B0604020202020204" pitchFamily="34" charset="0"/>
                <a:cs typeface="Arial" panose="020B0604020202020204" pitchFamily="34" charset="0"/>
              </a:defRPr>
            </a:lvl1pPr>
          </a:lstStyle>
          <a:p>
            <a:r>
              <a:rPr lang="en-GB"/>
              <a:t>Click to edit Master title style</a:t>
            </a:r>
            <a:endParaRPr lang="en-US" dirty="0"/>
          </a:p>
        </p:txBody>
      </p:sp>
      <p:pic>
        <p:nvPicPr>
          <p:cNvPr id="3" name="Picture 2">
            <a:extLst>
              <a:ext uri="{FF2B5EF4-FFF2-40B4-BE49-F238E27FC236}">
                <a16:creationId xmlns:a16="http://schemas.microsoft.com/office/drawing/2014/main" id="{F2A27ED5-EB9C-2615-D23E-2889633223AB}"/>
              </a:ext>
            </a:extLst>
          </p:cNvPr>
          <p:cNvPicPr>
            <a:picLocks noChangeAspect="1"/>
          </p:cNvPicPr>
          <p:nvPr userDrawn="1"/>
        </p:nvPicPr>
        <p:blipFill>
          <a:blip r:embed="rId2">
            <a:extLst>
              <a:ext uri="{28A0092B-C50C-407E-A947-70E740481C1C}">
                <a14:useLocalDpi xmlns:a14="http://schemas.microsoft.com/office/drawing/2010/main"/>
              </a:ext>
            </a:extLst>
          </a:blip>
          <a:srcRect t="10704" b="10704"/>
          <a:stretch/>
        </p:blipFill>
        <p:spPr>
          <a:xfrm>
            <a:off x="7152278" y="-43033"/>
            <a:ext cx="5082755" cy="1495315"/>
          </a:xfrm>
          <a:prstGeom prst="rect">
            <a:avLst/>
          </a:prstGeom>
        </p:spPr>
      </p:pic>
    </p:spTree>
    <p:extLst>
      <p:ext uri="{BB962C8B-B14F-4D97-AF65-F5344CB8AC3E}">
        <p14:creationId xmlns:p14="http://schemas.microsoft.com/office/powerpoint/2010/main" val="30157879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6A01A-7A81-0296-92BD-35BAD0D1664D}"/>
              </a:ext>
            </a:extLst>
          </p:cNvPr>
          <p:cNvSpPr>
            <a:spLocks noGrp="1"/>
          </p:cNvSpPr>
          <p:nvPr>
            <p:ph type="title"/>
          </p:nvPr>
        </p:nvSpPr>
        <p:spPr>
          <a:xfrm>
            <a:off x="681038" y="1651001"/>
            <a:ext cx="10515600" cy="806450"/>
          </a:xfrm>
        </p:spPr>
        <p:txBody>
          <a:bodyPr>
            <a:normAutofit/>
          </a:bodyPr>
          <a:lstStyle>
            <a:lvl1pPr>
              <a:defRPr sz="2800" b="1">
                <a:solidFill>
                  <a:srgbClr val="1955A3"/>
                </a:solidFill>
                <a:latin typeface="Arial" panose="020B0604020202020204" pitchFamily="34" charset="0"/>
                <a:cs typeface="Arial" panose="020B0604020202020204" pitchFamily="34" charset="0"/>
              </a:defRPr>
            </a:lvl1pPr>
          </a:lstStyle>
          <a:p>
            <a:r>
              <a:rPr lang="en-GB"/>
              <a:t>Click to edit Master title style</a:t>
            </a:r>
            <a:endParaRPr lang="en-US" dirty="0"/>
          </a:p>
        </p:txBody>
      </p:sp>
    </p:spTree>
    <p:extLst>
      <p:ext uri="{BB962C8B-B14F-4D97-AF65-F5344CB8AC3E}">
        <p14:creationId xmlns:p14="http://schemas.microsoft.com/office/powerpoint/2010/main" val="28938520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4B3C40D-2B84-A969-0F00-1FD87A427A7D}"/>
              </a:ext>
            </a:extLst>
          </p:cNvPr>
          <p:cNvSpPr>
            <a:spLocks noGrp="1"/>
          </p:cNvSpPr>
          <p:nvPr>
            <p:ph type="dt" sz="half" idx="10"/>
          </p:nvPr>
        </p:nvSpPr>
        <p:spPr/>
        <p:txBody>
          <a:bodyPr/>
          <a:lstStyle/>
          <a:p>
            <a:fld id="{FEAE6720-651E-D746-AA6B-800515F95B21}" type="datetimeFigureOut">
              <a:rPr lang="en-US" smtClean="0"/>
              <a:t>10/7/2025</a:t>
            </a:fld>
            <a:endParaRPr lang="en-US"/>
          </a:p>
        </p:txBody>
      </p:sp>
      <p:sp>
        <p:nvSpPr>
          <p:cNvPr id="3" name="Footer Placeholder 2">
            <a:extLst>
              <a:ext uri="{FF2B5EF4-FFF2-40B4-BE49-F238E27FC236}">
                <a16:creationId xmlns:a16="http://schemas.microsoft.com/office/drawing/2014/main" id="{E54FAAD9-8871-8CBA-98DB-AFE11D6EB05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D7891B-C923-44DE-3034-D40320629778}"/>
              </a:ext>
            </a:extLst>
          </p:cNvPr>
          <p:cNvSpPr>
            <a:spLocks noGrp="1"/>
          </p:cNvSpPr>
          <p:nvPr>
            <p:ph type="sldNum" sz="quarter" idx="12"/>
          </p:nvPr>
        </p:nvSpPr>
        <p:spPr/>
        <p:txBody>
          <a:bodyPr/>
          <a:lstStyle/>
          <a:p>
            <a:fld id="{CD82E5ED-16E6-2C47-9F36-EE029BD91FD0}" type="slidenum">
              <a:rPr lang="en-US" smtClean="0"/>
              <a:t>‹#›</a:t>
            </a:fld>
            <a:endParaRPr lang="en-US"/>
          </a:p>
        </p:txBody>
      </p:sp>
    </p:spTree>
    <p:extLst>
      <p:ext uri="{BB962C8B-B14F-4D97-AF65-F5344CB8AC3E}">
        <p14:creationId xmlns:p14="http://schemas.microsoft.com/office/powerpoint/2010/main" val="21330570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72269-BE5D-13BA-822A-15CAFBF4BF1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A1B6CBF1-5EB4-CF64-08C4-5E5A462600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DAE0DFA9-5EC3-6BE8-7BFF-101B109A5F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17C8851-083B-81F0-A6C1-13DAA29F4930}"/>
              </a:ext>
            </a:extLst>
          </p:cNvPr>
          <p:cNvSpPr>
            <a:spLocks noGrp="1"/>
          </p:cNvSpPr>
          <p:nvPr>
            <p:ph type="dt" sz="half" idx="10"/>
          </p:nvPr>
        </p:nvSpPr>
        <p:spPr/>
        <p:txBody>
          <a:bodyPr/>
          <a:lstStyle/>
          <a:p>
            <a:fld id="{FEAE6720-651E-D746-AA6B-800515F95B21}" type="datetimeFigureOut">
              <a:rPr lang="en-US" smtClean="0"/>
              <a:t>10/7/2025</a:t>
            </a:fld>
            <a:endParaRPr lang="en-US"/>
          </a:p>
        </p:txBody>
      </p:sp>
      <p:sp>
        <p:nvSpPr>
          <p:cNvPr id="6" name="Footer Placeholder 5">
            <a:extLst>
              <a:ext uri="{FF2B5EF4-FFF2-40B4-BE49-F238E27FC236}">
                <a16:creationId xmlns:a16="http://schemas.microsoft.com/office/drawing/2014/main" id="{8DE9CFD4-6821-9917-FEEE-C7E4687462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8CE87E-D1FF-1E5E-26F9-3F7DAE40D889}"/>
              </a:ext>
            </a:extLst>
          </p:cNvPr>
          <p:cNvSpPr>
            <a:spLocks noGrp="1"/>
          </p:cNvSpPr>
          <p:nvPr>
            <p:ph type="sldNum" sz="quarter" idx="12"/>
          </p:nvPr>
        </p:nvSpPr>
        <p:spPr/>
        <p:txBody>
          <a:bodyPr/>
          <a:lstStyle/>
          <a:p>
            <a:fld id="{CD82E5ED-16E6-2C47-9F36-EE029BD91FD0}" type="slidenum">
              <a:rPr lang="en-US" smtClean="0"/>
              <a:t>‹#›</a:t>
            </a:fld>
            <a:endParaRPr lang="en-US"/>
          </a:p>
        </p:txBody>
      </p:sp>
    </p:spTree>
    <p:extLst>
      <p:ext uri="{BB962C8B-B14F-4D97-AF65-F5344CB8AC3E}">
        <p14:creationId xmlns:p14="http://schemas.microsoft.com/office/powerpoint/2010/main" val="9538049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46C35-70D8-31BA-37DB-603D328B7BA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A3715A20-C651-BD20-5B5B-833CC168F70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4" name="Text Placeholder 3">
            <a:extLst>
              <a:ext uri="{FF2B5EF4-FFF2-40B4-BE49-F238E27FC236}">
                <a16:creationId xmlns:a16="http://schemas.microsoft.com/office/drawing/2014/main" id="{436700A1-CD31-E30B-2036-64A250FCA2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822A6F5-CF66-3D3E-A4D4-8F2EE79AC7F6}"/>
              </a:ext>
            </a:extLst>
          </p:cNvPr>
          <p:cNvSpPr>
            <a:spLocks noGrp="1"/>
          </p:cNvSpPr>
          <p:nvPr>
            <p:ph type="dt" sz="half" idx="10"/>
          </p:nvPr>
        </p:nvSpPr>
        <p:spPr/>
        <p:txBody>
          <a:bodyPr/>
          <a:lstStyle/>
          <a:p>
            <a:fld id="{FEAE6720-651E-D746-AA6B-800515F95B21}" type="datetimeFigureOut">
              <a:rPr lang="en-US" smtClean="0"/>
              <a:t>10/7/2025</a:t>
            </a:fld>
            <a:endParaRPr lang="en-US"/>
          </a:p>
        </p:txBody>
      </p:sp>
      <p:sp>
        <p:nvSpPr>
          <p:cNvPr id="6" name="Footer Placeholder 5">
            <a:extLst>
              <a:ext uri="{FF2B5EF4-FFF2-40B4-BE49-F238E27FC236}">
                <a16:creationId xmlns:a16="http://schemas.microsoft.com/office/drawing/2014/main" id="{63AB8951-E302-7777-1DA8-FE3ADEE4F4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32E9C8-3E30-A2CA-55E7-F8DDEF045F8A}"/>
              </a:ext>
            </a:extLst>
          </p:cNvPr>
          <p:cNvSpPr>
            <a:spLocks noGrp="1"/>
          </p:cNvSpPr>
          <p:nvPr>
            <p:ph type="sldNum" sz="quarter" idx="12"/>
          </p:nvPr>
        </p:nvSpPr>
        <p:spPr/>
        <p:txBody>
          <a:bodyPr/>
          <a:lstStyle/>
          <a:p>
            <a:fld id="{CD82E5ED-16E6-2C47-9F36-EE029BD91FD0}" type="slidenum">
              <a:rPr lang="en-US" smtClean="0"/>
              <a:t>‹#›</a:t>
            </a:fld>
            <a:endParaRPr lang="en-US"/>
          </a:p>
        </p:txBody>
      </p:sp>
    </p:spTree>
    <p:extLst>
      <p:ext uri="{BB962C8B-B14F-4D97-AF65-F5344CB8AC3E}">
        <p14:creationId xmlns:p14="http://schemas.microsoft.com/office/powerpoint/2010/main" val="18005247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E9A0C-DCE9-94E2-6B48-A0E368BD7BC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08467D38-EDC9-261F-ADFE-FABB46CE4787}"/>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3F346B2-131E-CE5A-18D1-900D171D2A87}"/>
              </a:ext>
            </a:extLst>
          </p:cNvPr>
          <p:cNvSpPr>
            <a:spLocks noGrp="1"/>
          </p:cNvSpPr>
          <p:nvPr>
            <p:ph type="dt" sz="half" idx="10"/>
          </p:nvPr>
        </p:nvSpPr>
        <p:spPr/>
        <p:txBody>
          <a:bodyPr/>
          <a:lstStyle/>
          <a:p>
            <a:fld id="{FEAE6720-651E-D746-AA6B-800515F95B21}" type="datetimeFigureOut">
              <a:rPr lang="en-US" smtClean="0"/>
              <a:t>10/7/2025</a:t>
            </a:fld>
            <a:endParaRPr lang="en-US"/>
          </a:p>
        </p:txBody>
      </p:sp>
      <p:sp>
        <p:nvSpPr>
          <p:cNvPr id="5" name="Footer Placeholder 4">
            <a:extLst>
              <a:ext uri="{FF2B5EF4-FFF2-40B4-BE49-F238E27FC236}">
                <a16:creationId xmlns:a16="http://schemas.microsoft.com/office/drawing/2014/main" id="{21DB324A-D431-4D73-E52B-AFDF9E4A49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6B74B4-EDCF-BD85-276E-C9AE1E322596}"/>
              </a:ext>
            </a:extLst>
          </p:cNvPr>
          <p:cNvSpPr>
            <a:spLocks noGrp="1"/>
          </p:cNvSpPr>
          <p:nvPr>
            <p:ph type="sldNum" sz="quarter" idx="12"/>
          </p:nvPr>
        </p:nvSpPr>
        <p:spPr/>
        <p:txBody>
          <a:bodyPr/>
          <a:lstStyle/>
          <a:p>
            <a:fld id="{CD82E5ED-16E6-2C47-9F36-EE029BD91FD0}" type="slidenum">
              <a:rPr lang="en-US" smtClean="0"/>
              <a:t>‹#›</a:t>
            </a:fld>
            <a:endParaRPr lang="en-US"/>
          </a:p>
        </p:txBody>
      </p:sp>
    </p:spTree>
    <p:extLst>
      <p:ext uri="{BB962C8B-B14F-4D97-AF65-F5344CB8AC3E}">
        <p14:creationId xmlns:p14="http://schemas.microsoft.com/office/powerpoint/2010/main" val="39051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B299EA-3934-5AEA-72EE-0F9A3DC89E97}"/>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837F8C7-46D3-51C6-724A-0A9848A32940}"/>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9ACE86C-C9E6-DAFF-7637-DA0420AC3EC6}"/>
              </a:ext>
            </a:extLst>
          </p:cNvPr>
          <p:cNvSpPr>
            <a:spLocks noGrp="1"/>
          </p:cNvSpPr>
          <p:nvPr>
            <p:ph type="dt" sz="half" idx="10"/>
          </p:nvPr>
        </p:nvSpPr>
        <p:spPr/>
        <p:txBody>
          <a:bodyPr/>
          <a:lstStyle/>
          <a:p>
            <a:fld id="{FEAE6720-651E-D746-AA6B-800515F95B21}" type="datetimeFigureOut">
              <a:rPr lang="en-US" smtClean="0"/>
              <a:t>10/7/2025</a:t>
            </a:fld>
            <a:endParaRPr lang="en-US"/>
          </a:p>
        </p:txBody>
      </p:sp>
      <p:sp>
        <p:nvSpPr>
          <p:cNvPr id="5" name="Footer Placeholder 4">
            <a:extLst>
              <a:ext uri="{FF2B5EF4-FFF2-40B4-BE49-F238E27FC236}">
                <a16:creationId xmlns:a16="http://schemas.microsoft.com/office/drawing/2014/main" id="{13F6E8EC-3737-5057-40D5-477115D15D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68093B-E072-D807-DEA8-FB0DE5B11081}"/>
              </a:ext>
            </a:extLst>
          </p:cNvPr>
          <p:cNvSpPr>
            <a:spLocks noGrp="1"/>
          </p:cNvSpPr>
          <p:nvPr>
            <p:ph type="sldNum" sz="quarter" idx="12"/>
          </p:nvPr>
        </p:nvSpPr>
        <p:spPr/>
        <p:txBody>
          <a:bodyPr/>
          <a:lstStyle/>
          <a:p>
            <a:fld id="{CD82E5ED-16E6-2C47-9F36-EE029BD91FD0}" type="slidenum">
              <a:rPr lang="en-US" smtClean="0"/>
              <a:t>‹#›</a:t>
            </a:fld>
            <a:endParaRPr lang="en-US"/>
          </a:p>
        </p:txBody>
      </p:sp>
    </p:spTree>
    <p:extLst>
      <p:ext uri="{BB962C8B-B14F-4D97-AF65-F5344CB8AC3E}">
        <p14:creationId xmlns:p14="http://schemas.microsoft.com/office/powerpoint/2010/main" val="7111558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4" name="Picture 3" descr="A person and a child laughing&#10;&#10;AI-generated content may be incorrect.">
            <a:extLst>
              <a:ext uri="{FF2B5EF4-FFF2-40B4-BE49-F238E27FC236}">
                <a16:creationId xmlns:a16="http://schemas.microsoft.com/office/drawing/2014/main" id="{EBC6B285-8554-5488-94C8-0078558038B5}"/>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4268795" y="0"/>
            <a:ext cx="7923205" cy="6858000"/>
          </a:xfrm>
          <a:prstGeom prst="rect">
            <a:avLst/>
          </a:prstGeom>
        </p:spPr>
      </p:pic>
      <p:pic>
        <p:nvPicPr>
          <p:cNvPr id="8" name="Picture 7">
            <a:extLst>
              <a:ext uri="{FF2B5EF4-FFF2-40B4-BE49-F238E27FC236}">
                <a16:creationId xmlns:a16="http://schemas.microsoft.com/office/drawing/2014/main" id="{4188A645-D0FA-D35F-23CD-0D9CFCA3C156}"/>
              </a:ext>
            </a:extLst>
          </p:cNvPr>
          <p:cNvPicPr>
            <a:picLocks noChangeAspect="1"/>
          </p:cNvPicPr>
          <p:nvPr userDrawn="1"/>
        </p:nvPicPr>
        <p:blipFill>
          <a:blip r:embed="rId3">
            <a:extLst>
              <a:ext uri="{28A0092B-C50C-407E-A947-70E740481C1C}">
                <a14:useLocalDpi xmlns:a14="http://schemas.microsoft.com/office/drawing/2010/main"/>
              </a:ext>
            </a:extLst>
          </a:blip>
          <a:srcRect t="985" b="985"/>
          <a:stretch/>
        </p:blipFill>
        <p:spPr>
          <a:xfrm>
            <a:off x="0" y="-75304"/>
            <a:ext cx="6321175" cy="6933304"/>
          </a:xfrm>
          <a:prstGeom prst="rect">
            <a:avLst/>
          </a:prstGeom>
        </p:spPr>
      </p:pic>
      <p:sp>
        <p:nvSpPr>
          <p:cNvPr id="2" name="Title 1">
            <a:extLst>
              <a:ext uri="{FF2B5EF4-FFF2-40B4-BE49-F238E27FC236}">
                <a16:creationId xmlns:a16="http://schemas.microsoft.com/office/drawing/2014/main" id="{15E125CC-4861-C953-849B-960D9AC74094}"/>
              </a:ext>
            </a:extLst>
          </p:cNvPr>
          <p:cNvSpPr>
            <a:spLocks noGrp="1"/>
          </p:cNvSpPr>
          <p:nvPr>
            <p:ph type="ctrTitle"/>
          </p:nvPr>
        </p:nvSpPr>
        <p:spPr>
          <a:xfrm>
            <a:off x="420129" y="1600157"/>
            <a:ext cx="4637903" cy="2387600"/>
          </a:xfrm>
        </p:spPr>
        <p:txBody>
          <a:bodyPr anchor="b">
            <a:normAutofit/>
          </a:bodyPr>
          <a:lstStyle>
            <a:lvl1pPr algn="l">
              <a:defRPr sz="4400" b="1">
                <a:solidFill>
                  <a:srgbClr val="FCE609"/>
                </a:solidFill>
                <a:latin typeface="Arial" panose="020B0604020202020204" pitchFamily="34" charset="0"/>
                <a:cs typeface="Arial" panose="020B0604020202020204" pitchFamily="34" charset="0"/>
              </a:defRPr>
            </a:lvl1pPr>
          </a:lstStyle>
          <a:p>
            <a:r>
              <a:rPr lang="en-GB"/>
              <a:t>Click to edit Master title style</a:t>
            </a:r>
            <a:endParaRPr lang="en-US" dirty="0"/>
          </a:p>
        </p:txBody>
      </p:sp>
      <p:sp>
        <p:nvSpPr>
          <p:cNvPr id="3" name="Subtitle 2">
            <a:extLst>
              <a:ext uri="{FF2B5EF4-FFF2-40B4-BE49-F238E27FC236}">
                <a16:creationId xmlns:a16="http://schemas.microsoft.com/office/drawing/2014/main" id="{906D1525-24B3-1A8D-75D7-B438CA6C5403}"/>
              </a:ext>
            </a:extLst>
          </p:cNvPr>
          <p:cNvSpPr>
            <a:spLocks noGrp="1"/>
          </p:cNvSpPr>
          <p:nvPr>
            <p:ph type="subTitle" idx="1"/>
          </p:nvPr>
        </p:nvSpPr>
        <p:spPr>
          <a:xfrm>
            <a:off x="420129" y="4079832"/>
            <a:ext cx="4637903" cy="1655762"/>
          </a:xfrm>
        </p:spPr>
        <p:txBody>
          <a:bodyPr/>
          <a:lstStyle>
            <a:lvl1pPr marL="0" indent="0" algn="ctr">
              <a:buNone/>
              <a:defRPr sz="2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Tree>
    <p:extLst>
      <p:ext uri="{BB962C8B-B14F-4D97-AF65-F5344CB8AC3E}">
        <p14:creationId xmlns:p14="http://schemas.microsoft.com/office/powerpoint/2010/main" val="12506980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descr="A blue and yellow border with blue and yellow dots&#10;&#10;AI-generated content may be incorrect.">
            <a:extLst>
              <a:ext uri="{FF2B5EF4-FFF2-40B4-BE49-F238E27FC236}">
                <a16:creationId xmlns:a16="http://schemas.microsoft.com/office/drawing/2014/main" id="{08D86160-14BD-EB06-E926-8C1174B0295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1EF9313-07C1-03C0-9CF1-C5078BC2870F}"/>
              </a:ext>
            </a:extLst>
          </p:cNvPr>
          <p:cNvSpPr>
            <a:spLocks noGrp="1"/>
          </p:cNvSpPr>
          <p:nvPr>
            <p:ph type="title" hasCustomPrompt="1"/>
          </p:nvPr>
        </p:nvSpPr>
        <p:spPr>
          <a:xfrm>
            <a:off x="609600" y="2108886"/>
            <a:ext cx="6262816" cy="628008"/>
          </a:xfrm>
        </p:spPr>
        <p:txBody>
          <a:bodyPr>
            <a:noAutofit/>
          </a:bodyPr>
          <a:lstStyle>
            <a:lvl1pPr>
              <a:defRPr sz="2800" b="1">
                <a:solidFill>
                  <a:srgbClr val="FCE609"/>
                </a:solidFill>
                <a:latin typeface="Arial" panose="020B0604020202020204" pitchFamily="34" charset="0"/>
                <a:cs typeface="Arial" panose="020B0604020202020204" pitchFamily="34" charset="0"/>
              </a:defRPr>
            </a:lvl1pPr>
          </a:lstStyle>
          <a:p>
            <a:r>
              <a:rPr lang="en-GB" dirty="0"/>
              <a:t>Acknowledgement of Country</a:t>
            </a:r>
            <a:endParaRPr lang="en-US" dirty="0"/>
          </a:p>
        </p:txBody>
      </p:sp>
      <p:sp>
        <p:nvSpPr>
          <p:cNvPr id="4" name="Date Placeholder 3">
            <a:extLst>
              <a:ext uri="{FF2B5EF4-FFF2-40B4-BE49-F238E27FC236}">
                <a16:creationId xmlns:a16="http://schemas.microsoft.com/office/drawing/2014/main" id="{2F0FE428-10B8-D862-7107-3277E5B6F90B}"/>
              </a:ext>
            </a:extLst>
          </p:cNvPr>
          <p:cNvSpPr>
            <a:spLocks noGrp="1"/>
          </p:cNvSpPr>
          <p:nvPr>
            <p:ph type="dt" sz="half" idx="10"/>
          </p:nvPr>
        </p:nvSpPr>
        <p:spPr/>
        <p:txBody>
          <a:bodyPr/>
          <a:lstStyle/>
          <a:p>
            <a:fld id="{FEAE6720-651E-D746-AA6B-800515F95B21}" type="datetimeFigureOut">
              <a:rPr lang="en-US" smtClean="0"/>
              <a:t>10/7/2025</a:t>
            </a:fld>
            <a:endParaRPr lang="en-US"/>
          </a:p>
        </p:txBody>
      </p:sp>
      <p:sp>
        <p:nvSpPr>
          <p:cNvPr id="5" name="Footer Placeholder 4">
            <a:extLst>
              <a:ext uri="{FF2B5EF4-FFF2-40B4-BE49-F238E27FC236}">
                <a16:creationId xmlns:a16="http://schemas.microsoft.com/office/drawing/2014/main" id="{D9415416-F001-052C-6B09-2B5318A762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E16F00-6427-DD13-367A-C3643E73A218}"/>
              </a:ext>
            </a:extLst>
          </p:cNvPr>
          <p:cNvSpPr>
            <a:spLocks noGrp="1"/>
          </p:cNvSpPr>
          <p:nvPr>
            <p:ph type="sldNum" sz="quarter" idx="12"/>
          </p:nvPr>
        </p:nvSpPr>
        <p:spPr/>
        <p:txBody>
          <a:bodyPr/>
          <a:lstStyle/>
          <a:p>
            <a:fld id="{CD82E5ED-16E6-2C47-9F36-EE029BD91FD0}" type="slidenum">
              <a:rPr lang="en-US" smtClean="0"/>
              <a:t>‹#›</a:t>
            </a:fld>
            <a:endParaRPr lang="en-US"/>
          </a:p>
        </p:txBody>
      </p:sp>
      <p:sp>
        <p:nvSpPr>
          <p:cNvPr id="9" name="TextBox 8">
            <a:extLst>
              <a:ext uri="{FF2B5EF4-FFF2-40B4-BE49-F238E27FC236}">
                <a16:creationId xmlns:a16="http://schemas.microsoft.com/office/drawing/2014/main" id="{3D10B71B-FAAD-41A9-454E-1022D01088AB}"/>
              </a:ext>
            </a:extLst>
          </p:cNvPr>
          <p:cNvSpPr txBox="1"/>
          <p:nvPr userDrawn="1"/>
        </p:nvSpPr>
        <p:spPr>
          <a:xfrm>
            <a:off x="609600" y="2751438"/>
            <a:ext cx="6172200" cy="2262158"/>
          </a:xfrm>
          <a:prstGeom prst="rect">
            <a:avLst/>
          </a:prstGeom>
          <a:noFill/>
        </p:spPr>
        <p:txBody>
          <a:bodyPr wrap="square" rtlCol="0">
            <a:spAutoFit/>
          </a:bodyPr>
          <a:lstStyle/>
          <a:p>
            <a:pPr>
              <a:spcAft>
                <a:spcPts val="900"/>
              </a:spcAft>
            </a:pPr>
            <a:r>
              <a:rPr lang="en-AU" dirty="0">
                <a:solidFill>
                  <a:schemeClr val="bg1"/>
                </a:solidFill>
                <a:effectLst/>
                <a:latin typeface="Arial" panose="020B0604020202020204" pitchFamily="34" charset="0"/>
              </a:rPr>
              <a:t>The St Vincent de Paul Society NSW acknowledges Aboriginal and Torres Strait </a:t>
            </a:r>
            <a:r>
              <a:rPr lang="en-AU" dirty="0" err="1">
                <a:solidFill>
                  <a:schemeClr val="bg1"/>
                </a:solidFill>
                <a:effectLst/>
                <a:latin typeface="Arial" panose="020B0604020202020204" pitchFamily="34" charset="0"/>
              </a:rPr>
              <a:t>lslander</a:t>
            </a:r>
            <a:r>
              <a:rPr lang="en-AU" dirty="0">
                <a:solidFill>
                  <a:schemeClr val="bg1"/>
                </a:solidFill>
                <a:effectLst/>
                <a:latin typeface="Arial" panose="020B0604020202020204" pitchFamily="34" charset="0"/>
              </a:rPr>
              <a:t> peoples as the Traditional Custodians of the land on which we live and work with deep respect. </a:t>
            </a:r>
          </a:p>
          <a:p>
            <a:pPr>
              <a:spcAft>
                <a:spcPts val="900"/>
              </a:spcAft>
            </a:pPr>
            <a:r>
              <a:rPr lang="en-AU" dirty="0">
                <a:solidFill>
                  <a:schemeClr val="bg1"/>
                </a:solidFill>
                <a:effectLst/>
                <a:latin typeface="Arial" panose="020B0604020202020204" pitchFamily="34" charset="0"/>
              </a:rPr>
              <a:t>May Elders, past and present be blessed and honoured. </a:t>
            </a:r>
          </a:p>
          <a:p>
            <a:pPr>
              <a:spcAft>
                <a:spcPts val="900"/>
              </a:spcAft>
            </a:pPr>
            <a:r>
              <a:rPr lang="en-AU" dirty="0">
                <a:solidFill>
                  <a:schemeClr val="bg1"/>
                </a:solidFill>
                <a:effectLst/>
                <a:latin typeface="Arial" panose="020B0604020202020204" pitchFamily="34" charset="0"/>
              </a:rPr>
              <a:t>May we join together and build a future based on compassion, justice, hope, faith, and reconciliation. </a:t>
            </a:r>
            <a:endParaRPr lang="en-US" dirty="0">
              <a:solidFill>
                <a:schemeClr val="bg1"/>
              </a:solidFill>
            </a:endParaRPr>
          </a:p>
        </p:txBody>
      </p:sp>
    </p:spTree>
    <p:extLst>
      <p:ext uri="{BB962C8B-B14F-4D97-AF65-F5344CB8AC3E}">
        <p14:creationId xmlns:p14="http://schemas.microsoft.com/office/powerpoint/2010/main" val="14654534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7" name="Picture 6" descr="A blue and yellow border with blue and yellow dots&#10;&#10;AI-generated content may be incorrect.">
            <a:extLst>
              <a:ext uri="{FF2B5EF4-FFF2-40B4-BE49-F238E27FC236}">
                <a16:creationId xmlns:a16="http://schemas.microsoft.com/office/drawing/2014/main" id="{08D86160-14BD-EB06-E926-8C1174B0295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1EF9313-07C1-03C0-9CF1-C5078BC2870F}"/>
              </a:ext>
            </a:extLst>
          </p:cNvPr>
          <p:cNvSpPr>
            <a:spLocks noGrp="1"/>
          </p:cNvSpPr>
          <p:nvPr>
            <p:ph type="title"/>
          </p:nvPr>
        </p:nvSpPr>
        <p:spPr>
          <a:xfrm>
            <a:off x="609600" y="2672233"/>
            <a:ext cx="10744200" cy="628008"/>
          </a:xfrm>
        </p:spPr>
        <p:txBody>
          <a:bodyPr>
            <a:noAutofit/>
          </a:bodyPr>
          <a:lstStyle>
            <a:lvl1pPr algn="ctr">
              <a:defRPr sz="2800" b="1">
                <a:solidFill>
                  <a:srgbClr val="FCE609"/>
                </a:solidFill>
                <a:latin typeface="Arial" panose="020B0604020202020204" pitchFamily="34" charset="0"/>
                <a:cs typeface="Arial" panose="020B0604020202020204" pitchFamily="34" charset="0"/>
              </a:defRPr>
            </a:lvl1pPr>
          </a:lstStyle>
          <a:p>
            <a:r>
              <a:rPr lang="en-GB"/>
              <a:t>Click to edit Master title style</a:t>
            </a:r>
            <a:endParaRPr lang="en-US" dirty="0"/>
          </a:p>
        </p:txBody>
      </p:sp>
      <p:sp>
        <p:nvSpPr>
          <p:cNvPr id="4" name="Date Placeholder 3">
            <a:extLst>
              <a:ext uri="{FF2B5EF4-FFF2-40B4-BE49-F238E27FC236}">
                <a16:creationId xmlns:a16="http://schemas.microsoft.com/office/drawing/2014/main" id="{2F0FE428-10B8-D862-7107-3277E5B6F90B}"/>
              </a:ext>
            </a:extLst>
          </p:cNvPr>
          <p:cNvSpPr>
            <a:spLocks noGrp="1"/>
          </p:cNvSpPr>
          <p:nvPr>
            <p:ph type="dt" sz="half" idx="10"/>
          </p:nvPr>
        </p:nvSpPr>
        <p:spPr/>
        <p:txBody>
          <a:bodyPr/>
          <a:lstStyle/>
          <a:p>
            <a:fld id="{FEAE6720-651E-D746-AA6B-800515F95B21}" type="datetimeFigureOut">
              <a:rPr lang="en-US" smtClean="0"/>
              <a:t>10/7/2025</a:t>
            </a:fld>
            <a:endParaRPr lang="en-US"/>
          </a:p>
        </p:txBody>
      </p:sp>
      <p:sp>
        <p:nvSpPr>
          <p:cNvPr id="5" name="Footer Placeholder 4">
            <a:extLst>
              <a:ext uri="{FF2B5EF4-FFF2-40B4-BE49-F238E27FC236}">
                <a16:creationId xmlns:a16="http://schemas.microsoft.com/office/drawing/2014/main" id="{D9415416-F001-052C-6B09-2B5318A762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E16F00-6427-DD13-367A-C3643E73A218}"/>
              </a:ext>
            </a:extLst>
          </p:cNvPr>
          <p:cNvSpPr>
            <a:spLocks noGrp="1"/>
          </p:cNvSpPr>
          <p:nvPr>
            <p:ph type="sldNum" sz="quarter" idx="12"/>
          </p:nvPr>
        </p:nvSpPr>
        <p:spPr/>
        <p:txBody>
          <a:bodyPr/>
          <a:lstStyle/>
          <a:p>
            <a:fld id="{CD82E5ED-16E6-2C47-9F36-EE029BD91FD0}" type="slidenum">
              <a:rPr lang="en-US" smtClean="0"/>
              <a:t>‹#›</a:t>
            </a:fld>
            <a:endParaRPr lang="en-US"/>
          </a:p>
        </p:txBody>
      </p:sp>
    </p:spTree>
    <p:extLst>
      <p:ext uri="{BB962C8B-B14F-4D97-AF65-F5344CB8AC3E}">
        <p14:creationId xmlns:p14="http://schemas.microsoft.com/office/powerpoint/2010/main" val="29846187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8D86160-14BD-EB06-E926-8C1174B0295E}"/>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1EF9313-07C1-03C0-9CF1-C5078BC2870F}"/>
              </a:ext>
            </a:extLst>
          </p:cNvPr>
          <p:cNvSpPr>
            <a:spLocks noGrp="1"/>
          </p:cNvSpPr>
          <p:nvPr>
            <p:ph type="title"/>
          </p:nvPr>
        </p:nvSpPr>
        <p:spPr>
          <a:xfrm>
            <a:off x="609600" y="2672233"/>
            <a:ext cx="10744200" cy="628008"/>
          </a:xfrm>
        </p:spPr>
        <p:txBody>
          <a:bodyPr>
            <a:noAutofit/>
          </a:bodyPr>
          <a:lstStyle>
            <a:lvl1pPr algn="ctr">
              <a:defRPr sz="2800" b="1">
                <a:solidFill>
                  <a:srgbClr val="FCE609"/>
                </a:solidFill>
                <a:latin typeface="Arial" panose="020B0604020202020204" pitchFamily="34" charset="0"/>
                <a:cs typeface="Arial" panose="020B0604020202020204" pitchFamily="34" charset="0"/>
              </a:defRPr>
            </a:lvl1pPr>
          </a:lstStyle>
          <a:p>
            <a:r>
              <a:rPr lang="en-GB"/>
              <a:t>Click to edit Master title style</a:t>
            </a:r>
            <a:endParaRPr lang="en-US" dirty="0"/>
          </a:p>
        </p:txBody>
      </p:sp>
      <p:sp>
        <p:nvSpPr>
          <p:cNvPr id="4" name="Date Placeholder 3">
            <a:extLst>
              <a:ext uri="{FF2B5EF4-FFF2-40B4-BE49-F238E27FC236}">
                <a16:creationId xmlns:a16="http://schemas.microsoft.com/office/drawing/2014/main" id="{2F0FE428-10B8-D862-7107-3277E5B6F90B}"/>
              </a:ext>
            </a:extLst>
          </p:cNvPr>
          <p:cNvSpPr>
            <a:spLocks noGrp="1"/>
          </p:cNvSpPr>
          <p:nvPr>
            <p:ph type="dt" sz="half" idx="10"/>
          </p:nvPr>
        </p:nvSpPr>
        <p:spPr/>
        <p:txBody>
          <a:bodyPr/>
          <a:lstStyle/>
          <a:p>
            <a:fld id="{FEAE6720-651E-D746-AA6B-800515F95B21}" type="datetimeFigureOut">
              <a:rPr lang="en-US" smtClean="0"/>
              <a:t>10/7/2025</a:t>
            </a:fld>
            <a:endParaRPr lang="en-US"/>
          </a:p>
        </p:txBody>
      </p:sp>
      <p:sp>
        <p:nvSpPr>
          <p:cNvPr id="5" name="Footer Placeholder 4">
            <a:extLst>
              <a:ext uri="{FF2B5EF4-FFF2-40B4-BE49-F238E27FC236}">
                <a16:creationId xmlns:a16="http://schemas.microsoft.com/office/drawing/2014/main" id="{D9415416-F001-052C-6B09-2B5318A762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E16F00-6427-DD13-367A-C3643E73A218}"/>
              </a:ext>
            </a:extLst>
          </p:cNvPr>
          <p:cNvSpPr>
            <a:spLocks noGrp="1"/>
          </p:cNvSpPr>
          <p:nvPr>
            <p:ph type="sldNum" sz="quarter" idx="12"/>
          </p:nvPr>
        </p:nvSpPr>
        <p:spPr/>
        <p:txBody>
          <a:bodyPr/>
          <a:lstStyle/>
          <a:p>
            <a:fld id="{CD82E5ED-16E6-2C47-9F36-EE029BD91FD0}" type="slidenum">
              <a:rPr lang="en-US" smtClean="0"/>
              <a:t>‹#›</a:t>
            </a:fld>
            <a:endParaRPr lang="en-US"/>
          </a:p>
        </p:txBody>
      </p:sp>
    </p:spTree>
    <p:extLst>
      <p:ext uri="{BB962C8B-B14F-4D97-AF65-F5344CB8AC3E}">
        <p14:creationId xmlns:p14="http://schemas.microsoft.com/office/powerpoint/2010/main" val="24673589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8D86160-14BD-EB06-E926-8C1174B0295E}"/>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1EF9313-07C1-03C0-9CF1-C5078BC2870F}"/>
              </a:ext>
            </a:extLst>
          </p:cNvPr>
          <p:cNvSpPr>
            <a:spLocks noGrp="1"/>
          </p:cNvSpPr>
          <p:nvPr>
            <p:ph type="title"/>
          </p:nvPr>
        </p:nvSpPr>
        <p:spPr>
          <a:xfrm>
            <a:off x="609600" y="2672233"/>
            <a:ext cx="10744200" cy="628008"/>
          </a:xfrm>
        </p:spPr>
        <p:txBody>
          <a:bodyPr>
            <a:noAutofit/>
          </a:bodyPr>
          <a:lstStyle>
            <a:lvl1pPr algn="ctr">
              <a:defRPr sz="2800" b="1">
                <a:solidFill>
                  <a:srgbClr val="1955A3"/>
                </a:solidFill>
                <a:latin typeface="Arial" panose="020B0604020202020204" pitchFamily="34" charset="0"/>
                <a:cs typeface="Arial" panose="020B0604020202020204" pitchFamily="34" charset="0"/>
              </a:defRPr>
            </a:lvl1pPr>
          </a:lstStyle>
          <a:p>
            <a:r>
              <a:rPr lang="en-GB"/>
              <a:t>Click to edit Master title style</a:t>
            </a:r>
            <a:endParaRPr lang="en-US" dirty="0"/>
          </a:p>
        </p:txBody>
      </p:sp>
      <p:sp>
        <p:nvSpPr>
          <p:cNvPr id="4" name="Date Placeholder 3">
            <a:extLst>
              <a:ext uri="{FF2B5EF4-FFF2-40B4-BE49-F238E27FC236}">
                <a16:creationId xmlns:a16="http://schemas.microsoft.com/office/drawing/2014/main" id="{2F0FE428-10B8-D862-7107-3277E5B6F90B}"/>
              </a:ext>
            </a:extLst>
          </p:cNvPr>
          <p:cNvSpPr>
            <a:spLocks noGrp="1"/>
          </p:cNvSpPr>
          <p:nvPr>
            <p:ph type="dt" sz="half" idx="10"/>
          </p:nvPr>
        </p:nvSpPr>
        <p:spPr/>
        <p:txBody>
          <a:bodyPr/>
          <a:lstStyle/>
          <a:p>
            <a:fld id="{FEAE6720-651E-D746-AA6B-800515F95B21}" type="datetimeFigureOut">
              <a:rPr lang="en-US" smtClean="0"/>
              <a:t>10/7/2025</a:t>
            </a:fld>
            <a:endParaRPr lang="en-US"/>
          </a:p>
        </p:txBody>
      </p:sp>
      <p:sp>
        <p:nvSpPr>
          <p:cNvPr id="5" name="Footer Placeholder 4">
            <a:extLst>
              <a:ext uri="{FF2B5EF4-FFF2-40B4-BE49-F238E27FC236}">
                <a16:creationId xmlns:a16="http://schemas.microsoft.com/office/drawing/2014/main" id="{D9415416-F001-052C-6B09-2B5318A762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E16F00-6427-DD13-367A-C3643E73A218}"/>
              </a:ext>
            </a:extLst>
          </p:cNvPr>
          <p:cNvSpPr>
            <a:spLocks noGrp="1"/>
          </p:cNvSpPr>
          <p:nvPr>
            <p:ph type="sldNum" sz="quarter" idx="12"/>
          </p:nvPr>
        </p:nvSpPr>
        <p:spPr/>
        <p:txBody>
          <a:bodyPr/>
          <a:lstStyle/>
          <a:p>
            <a:fld id="{CD82E5ED-16E6-2C47-9F36-EE029BD91FD0}" type="slidenum">
              <a:rPr lang="en-US" smtClean="0"/>
              <a:t>‹#›</a:t>
            </a:fld>
            <a:endParaRPr lang="en-US"/>
          </a:p>
        </p:txBody>
      </p:sp>
    </p:spTree>
    <p:extLst>
      <p:ext uri="{BB962C8B-B14F-4D97-AF65-F5344CB8AC3E}">
        <p14:creationId xmlns:p14="http://schemas.microsoft.com/office/powerpoint/2010/main" val="2309268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E0682-8962-9158-7F5D-86FEDFB15540}"/>
              </a:ext>
            </a:extLst>
          </p:cNvPr>
          <p:cNvSpPr>
            <a:spLocks noGrp="1"/>
          </p:cNvSpPr>
          <p:nvPr>
            <p:ph type="title"/>
          </p:nvPr>
        </p:nvSpPr>
        <p:spPr>
          <a:xfrm>
            <a:off x="723900" y="1336675"/>
            <a:ext cx="5181600" cy="1292225"/>
          </a:xfrm>
        </p:spPr>
        <p:txBody>
          <a:bodyPr>
            <a:normAutofit/>
          </a:bodyPr>
          <a:lstStyle>
            <a:lvl1pPr>
              <a:defRPr sz="2800" b="1">
                <a:solidFill>
                  <a:srgbClr val="FCE609"/>
                </a:solidFill>
                <a:latin typeface="Arial" panose="020B0604020202020204" pitchFamily="34" charset="0"/>
                <a:cs typeface="Arial" panose="020B0604020202020204" pitchFamily="34" charset="0"/>
              </a:defRPr>
            </a:lvl1pPr>
          </a:lstStyle>
          <a:p>
            <a:r>
              <a:rPr lang="en-GB"/>
              <a:t>Click to edit Master title style</a:t>
            </a:r>
            <a:endParaRPr lang="en-US" dirty="0"/>
          </a:p>
        </p:txBody>
      </p:sp>
      <p:sp>
        <p:nvSpPr>
          <p:cNvPr id="3" name="Content Placeholder 2">
            <a:extLst>
              <a:ext uri="{FF2B5EF4-FFF2-40B4-BE49-F238E27FC236}">
                <a16:creationId xmlns:a16="http://schemas.microsoft.com/office/drawing/2014/main" id="{08586C73-0A62-DEFE-8F9E-B514FDF8E620}"/>
              </a:ext>
            </a:extLst>
          </p:cNvPr>
          <p:cNvSpPr>
            <a:spLocks noGrp="1"/>
          </p:cNvSpPr>
          <p:nvPr>
            <p:ph sz="half" idx="1"/>
          </p:nvPr>
        </p:nvSpPr>
        <p:spPr>
          <a:xfrm>
            <a:off x="723900" y="2886075"/>
            <a:ext cx="5181600" cy="3062288"/>
          </a:xfrm>
        </p:spPr>
        <p:txBody>
          <a:bodyPr/>
          <a:lstStyle>
            <a:lvl1pPr>
              <a:defRPr sz="1800">
                <a:solidFill>
                  <a:schemeClr val="bg1"/>
                </a:solidFill>
                <a:latin typeface="Arial" panose="020B0604020202020204" pitchFamily="34" charset="0"/>
                <a:cs typeface="Arial" panose="020B0604020202020204" pitchFamily="34" charset="0"/>
              </a:defRPr>
            </a:lvl1pPr>
            <a:lvl2pPr>
              <a:defRPr sz="1800">
                <a:solidFill>
                  <a:schemeClr val="bg1"/>
                </a:solidFill>
                <a:latin typeface="Arial" panose="020B0604020202020204" pitchFamily="34" charset="0"/>
                <a:cs typeface="Arial" panose="020B0604020202020204" pitchFamily="34" charset="0"/>
              </a:defRPr>
            </a:lvl2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38142792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E0682-8962-9158-7F5D-86FEDFB15540}"/>
              </a:ext>
            </a:extLst>
          </p:cNvPr>
          <p:cNvSpPr>
            <a:spLocks noGrp="1"/>
          </p:cNvSpPr>
          <p:nvPr>
            <p:ph type="title"/>
          </p:nvPr>
        </p:nvSpPr>
        <p:spPr>
          <a:xfrm>
            <a:off x="723900" y="1336675"/>
            <a:ext cx="5181600" cy="1292225"/>
          </a:xfrm>
        </p:spPr>
        <p:txBody>
          <a:bodyPr>
            <a:normAutofit/>
          </a:bodyPr>
          <a:lstStyle>
            <a:lvl1pPr>
              <a:defRPr sz="2800" b="1">
                <a:solidFill>
                  <a:srgbClr val="FCE609"/>
                </a:solidFill>
                <a:latin typeface="Arial" panose="020B0604020202020204" pitchFamily="34" charset="0"/>
                <a:cs typeface="Arial" panose="020B0604020202020204" pitchFamily="34" charset="0"/>
              </a:defRPr>
            </a:lvl1pPr>
          </a:lstStyle>
          <a:p>
            <a:r>
              <a:rPr lang="en-GB"/>
              <a:t>Click to edit Master title style</a:t>
            </a:r>
            <a:endParaRPr lang="en-US" dirty="0"/>
          </a:p>
        </p:txBody>
      </p:sp>
      <p:sp>
        <p:nvSpPr>
          <p:cNvPr id="3" name="Content Placeholder 2">
            <a:extLst>
              <a:ext uri="{FF2B5EF4-FFF2-40B4-BE49-F238E27FC236}">
                <a16:creationId xmlns:a16="http://schemas.microsoft.com/office/drawing/2014/main" id="{08586C73-0A62-DEFE-8F9E-B514FDF8E620}"/>
              </a:ext>
            </a:extLst>
          </p:cNvPr>
          <p:cNvSpPr>
            <a:spLocks noGrp="1"/>
          </p:cNvSpPr>
          <p:nvPr>
            <p:ph sz="half" idx="1"/>
          </p:nvPr>
        </p:nvSpPr>
        <p:spPr>
          <a:xfrm>
            <a:off x="723900" y="2886075"/>
            <a:ext cx="5181600" cy="3062288"/>
          </a:xfrm>
        </p:spPr>
        <p:txBody>
          <a:bodyPr/>
          <a:lstStyle>
            <a:lvl1pPr>
              <a:defRPr sz="1800">
                <a:solidFill>
                  <a:schemeClr val="bg1"/>
                </a:solidFill>
                <a:latin typeface="Arial" panose="020B0604020202020204" pitchFamily="34" charset="0"/>
                <a:cs typeface="Arial" panose="020B0604020202020204" pitchFamily="34" charset="0"/>
              </a:defRPr>
            </a:lvl1pPr>
            <a:lvl2pPr>
              <a:defRPr sz="1800">
                <a:solidFill>
                  <a:schemeClr val="bg1"/>
                </a:solidFill>
                <a:latin typeface="Arial" panose="020B0604020202020204" pitchFamily="34" charset="0"/>
                <a:cs typeface="Arial" panose="020B0604020202020204" pitchFamily="34" charset="0"/>
              </a:defRPr>
            </a:lvl2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37936976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E0682-8962-9158-7F5D-86FEDFB15540}"/>
              </a:ext>
            </a:extLst>
          </p:cNvPr>
          <p:cNvSpPr>
            <a:spLocks noGrp="1"/>
          </p:cNvSpPr>
          <p:nvPr>
            <p:ph type="title"/>
          </p:nvPr>
        </p:nvSpPr>
        <p:spPr>
          <a:xfrm>
            <a:off x="723900" y="1336675"/>
            <a:ext cx="5181600" cy="1292225"/>
          </a:xfrm>
        </p:spPr>
        <p:txBody>
          <a:bodyPr>
            <a:normAutofit/>
          </a:bodyPr>
          <a:lstStyle>
            <a:lvl1pPr>
              <a:defRPr sz="2800" b="1">
                <a:solidFill>
                  <a:srgbClr val="FCE609"/>
                </a:solidFill>
                <a:latin typeface="Arial" panose="020B0604020202020204" pitchFamily="34" charset="0"/>
                <a:cs typeface="Arial" panose="020B0604020202020204" pitchFamily="34" charset="0"/>
              </a:defRPr>
            </a:lvl1pPr>
          </a:lstStyle>
          <a:p>
            <a:r>
              <a:rPr lang="en-GB"/>
              <a:t>Click to edit Master title style</a:t>
            </a:r>
            <a:endParaRPr lang="en-US" dirty="0"/>
          </a:p>
        </p:txBody>
      </p:sp>
      <p:sp>
        <p:nvSpPr>
          <p:cNvPr id="3" name="Content Placeholder 2">
            <a:extLst>
              <a:ext uri="{FF2B5EF4-FFF2-40B4-BE49-F238E27FC236}">
                <a16:creationId xmlns:a16="http://schemas.microsoft.com/office/drawing/2014/main" id="{08586C73-0A62-DEFE-8F9E-B514FDF8E620}"/>
              </a:ext>
            </a:extLst>
          </p:cNvPr>
          <p:cNvSpPr>
            <a:spLocks noGrp="1"/>
          </p:cNvSpPr>
          <p:nvPr>
            <p:ph sz="half" idx="1"/>
          </p:nvPr>
        </p:nvSpPr>
        <p:spPr>
          <a:xfrm>
            <a:off x="723900" y="2886075"/>
            <a:ext cx="5181600" cy="3062288"/>
          </a:xfrm>
        </p:spPr>
        <p:txBody>
          <a:bodyPr/>
          <a:lstStyle>
            <a:lvl1pPr>
              <a:defRPr sz="1800">
                <a:solidFill>
                  <a:schemeClr val="bg1"/>
                </a:solidFill>
                <a:latin typeface="Arial" panose="020B0604020202020204" pitchFamily="34" charset="0"/>
                <a:cs typeface="Arial" panose="020B0604020202020204" pitchFamily="34" charset="0"/>
              </a:defRPr>
            </a:lvl1pPr>
            <a:lvl2pPr>
              <a:defRPr sz="1800">
                <a:solidFill>
                  <a:schemeClr val="bg1"/>
                </a:solidFill>
                <a:latin typeface="Arial" panose="020B0604020202020204" pitchFamily="34" charset="0"/>
                <a:cs typeface="Arial" panose="020B0604020202020204" pitchFamily="34" charset="0"/>
              </a:defRPr>
            </a:lvl2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34851760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EFBB039-6216-59EF-8E27-6BDD80D625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6A6D84C-3579-E259-631C-BA6997F323A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A7DA978-950B-8F22-CD15-7518BB134D7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EAE6720-651E-D746-AA6B-800515F95B21}" type="datetimeFigureOut">
              <a:rPr lang="en-US" smtClean="0"/>
              <a:t>10/7/2025</a:t>
            </a:fld>
            <a:endParaRPr lang="en-US"/>
          </a:p>
        </p:txBody>
      </p:sp>
      <p:sp>
        <p:nvSpPr>
          <p:cNvPr id="5" name="Footer Placeholder 4">
            <a:extLst>
              <a:ext uri="{FF2B5EF4-FFF2-40B4-BE49-F238E27FC236}">
                <a16:creationId xmlns:a16="http://schemas.microsoft.com/office/drawing/2014/main" id="{9CF71D44-9FEF-BEA1-5382-F0949D0C62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477270D-56C1-9AB1-C9A8-D10BEC24B0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D82E5ED-16E6-2C47-9F36-EE029BD91FD0}" type="slidenum">
              <a:rPr lang="en-US" smtClean="0"/>
              <a:t>‹#›</a:t>
            </a:fld>
            <a:endParaRPr lang="en-US"/>
          </a:p>
        </p:txBody>
      </p:sp>
    </p:spTree>
    <p:extLst>
      <p:ext uri="{BB962C8B-B14F-4D97-AF65-F5344CB8AC3E}">
        <p14:creationId xmlns:p14="http://schemas.microsoft.com/office/powerpoint/2010/main" val="3077968856"/>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64" r:id="rId4"/>
    <p:sldLayoutId id="2147483666" r:id="rId5"/>
    <p:sldLayoutId id="2147483667" r:id="rId6"/>
    <p:sldLayoutId id="2147483652" r:id="rId7"/>
    <p:sldLayoutId id="2147483661" r:id="rId8"/>
    <p:sldLayoutId id="2147483662" r:id="rId9"/>
    <p:sldLayoutId id="2147483654" r:id="rId10"/>
    <p:sldLayoutId id="2147483663" r:id="rId11"/>
    <p:sldLayoutId id="2147483665" r:id="rId12"/>
    <p:sldLayoutId id="2147483655" r:id="rId13"/>
    <p:sldLayoutId id="2147483656" r:id="rId14"/>
    <p:sldLayoutId id="2147483657" r:id="rId15"/>
    <p:sldLayoutId id="2147483658" r:id="rId16"/>
    <p:sldLayoutId id="2147483659"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1.xml"/><Relationship Id="rId5" Type="http://schemas.openxmlformats.org/officeDocument/2006/relationships/image" Target="../media/image16.pn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20.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19.jpeg"/><Relationship Id="rId5" Type="http://schemas.openxmlformats.org/officeDocument/2006/relationships/image" Target="../media/image18.jpg"/><Relationship Id="rId4" Type="http://schemas.openxmlformats.org/officeDocument/2006/relationships/image" Target="../media/image17.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753A3"/>
        </a:solidFill>
        <a:effectLst/>
      </p:bgPr>
    </p:bg>
    <p:spTree>
      <p:nvGrpSpPr>
        <p:cNvPr id="1" name=""/>
        <p:cNvGrpSpPr/>
        <p:nvPr/>
      </p:nvGrpSpPr>
      <p:grpSpPr>
        <a:xfrm>
          <a:off x="0" y="0"/>
          <a:ext cx="0" cy="0"/>
          <a:chOff x="0" y="0"/>
          <a:chExt cx="0" cy="0"/>
        </a:xfrm>
      </p:grpSpPr>
      <p:pic>
        <p:nvPicPr>
          <p:cNvPr id="3" name="Picture 2" descr="A black and white logo&#10;&#10;Description automatically generated">
            <a:extLst>
              <a:ext uri="{FF2B5EF4-FFF2-40B4-BE49-F238E27FC236}">
                <a16:creationId xmlns:a16="http://schemas.microsoft.com/office/drawing/2014/main" id="{81C6A2E8-78A1-7716-C4D9-0E6826B16535}"/>
              </a:ext>
            </a:extLst>
          </p:cNvPr>
          <p:cNvPicPr>
            <a:picLocks noChangeAspect="1"/>
          </p:cNvPicPr>
          <p:nvPr/>
        </p:nvPicPr>
        <p:blipFill>
          <a:blip r:embed="rId2"/>
          <a:stretch>
            <a:fillRect/>
          </a:stretch>
        </p:blipFill>
        <p:spPr>
          <a:xfrm>
            <a:off x="2423584" y="1374743"/>
            <a:ext cx="8628168" cy="1759141"/>
          </a:xfrm>
          <a:prstGeom prst="rect">
            <a:avLst/>
          </a:prstGeom>
        </p:spPr>
      </p:pic>
      <p:pic>
        <p:nvPicPr>
          <p:cNvPr id="12" name="Picture 11" descr="A yellow octagon on a black background&#10;&#10;Description automatically generated">
            <a:extLst>
              <a:ext uri="{FF2B5EF4-FFF2-40B4-BE49-F238E27FC236}">
                <a16:creationId xmlns:a16="http://schemas.microsoft.com/office/drawing/2014/main" id="{24CB7240-4DC4-099C-0920-1433840ACC4A}"/>
              </a:ext>
            </a:extLst>
          </p:cNvPr>
          <p:cNvPicPr>
            <a:picLocks noChangeAspect="1"/>
          </p:cNvPicPr>
          <p:nvPr/>
        </p:nvPicPr>
        <p:blipFill>
          <a:blip r:embed="rId3"/>
          <a:stretch>
            <a:fillRect/>
          </a:stretch>
        </p:blipFill>
        <p:spPr>
          <a:xfrm>
            <a:off x="-1486048" y="-1230253"/>
            <a:ext cx="4531644" cy="3484567"/>
          </a:xfrm>
          <a:prstGeom prst="rect">
            <a:avLst/>
          </a:prstGeom>
        </p:spPr>
      </p:pic>
      <p:pic>
        <p:nvPicPr>
          <p:cNvPr id="13" name="Picture 12" descr="A blue hexagon with black background&#10;&#10;Description automatically generated">
            <a:extLst>
              <a:ext uri="{FF2B5EF4-FFF2-40B4-BE49-F238E27FC236}">
                <a16:creationId xmlns:a16="http://schemas.microsoft.com/office/drawing/2014/main" id="{6AD1CB1E-9005-CB70-48BC-D871FA847521}"/>
              </a:ext>
            </a:extLst>
          </p:cNvPr>
          <p:cNvPicPr>
            <a:picLocks noChangeAspect="1"/>
          </p:cNvPicPr>
          <p:nvPr/>
        </p:nvPicPr>
        <p:blipFill>
          <a:blip r:embed="rId4"/>
          <a:stretch>
            <a:fillRect/>
          </a:stretch>
        </p:blipFill>
        <p:spPr>
          <a:xfrm rot="595269">
            <a:off x="8805614" y="3168895"/>
            <a:ext cx="4384471" cy="4194998"/>
          </a:xfrm>
          <a:prstGeom prst="rect">
            <a:avLst/>
          </a:prstGeom>
        </p:spPr>
      </p:pic>
      <p:pic>
        <p:nvPicPr>
          <p:cNvPr id="14" name="Picture 13" descr="A yellow square with a blue hand and a black background&#10;&#10;Description automatically generated">
            <a:extLst>
              <a:ext uri="{FF2B5EF4-FFF2-40B4-BE49-F238E27FC236}">
                <a16:creationId xmlns:a16="http://schemas.microsoft.com/office/drawing/2014/main" id="{92139AE0-90E5-9780-EA6B-116DB99080DC}"/>
              </a:ext>
            </a:extLst>
          </p:cNvPr>
          <p:cNvPicPr>
            <a:picLocks noChangeAspect="1"/>
          </p:cNvPicPr>
          <p:nvPr/>
        </p:nvPicPr>
        <p:blipFill>
          <a:blip r:embed="rId5"/>
          <a:stretch>
            <a:fillRect/>
          </a:stretch>
        </p:blipFill>
        <p:spPr>
          <a:xfrm>
            <a:off x="10569152" y="5241364"/>
            <a:ext cx="965200" cy="952500"/>
          </a:xfrm>
          <a:prstGeom prst="rect">
            <a:avLst/>
          </a:prstGeom>
        </p:spPr>
      </p:pic>
      <p:pic>
        <p:nvPicPr>
          <p:cNvPr id="17" name="Picture 16" descr="A blue and white rectangular shapes&#10;&#10;Description automatically generated">
            <a:extLst>
              <a:ext uri="{FF2B5EF4-FFF2-40B4-BE49-F238E27FC236}">
                <a16:creationId xmlns:a16="http://schemas.microsoft.com/office/drawing/2014/main" id="{2E474F94-0192-B2CC-FC19-EE3D9FADF0C9}"/>
              </a:ext>
            </a:extLst>
          </p:cNvPr>
          <p:cNvPicPr>
            <a:picLocks noChangeAspect="1"/>
          </p:cNvPicPr>
          <p:nvPr/>
        </p:nvPicPr>
        <p:blipFill>
          <a:blip r:embed="rId6"/>
          <a:stretch>
            <a:fillRect/>
          </a:stretch>
        </p:blipFill>
        <p:spPr>
          <a:xfrm>
            <a:off x="312569" y="197469"/>
            <a:ext cx="1548888" cy="1514847"/>
          </a:xfrm>
          <a:prstGeom prst="rect">
            <a:avLst/>
          </a:prstGeom>
        </p:spPr>
      </p:pic>
      <p:sp>
        <p:nvSpPr>
          <p:cNvPr id="2" name="Title 1">
            <a:extLst>
              <a:ext uri="{FF2B5EF4-FFF2-40B4-BE49-F238E27FC236}">
                <a16:creationId xmlns:a16="http://schemas.microsoft.com/office/drawing/2014/main" id="{8DBFDF59-62E7-AB1D-742D-1723208CC0BC}"/>
              </a:ext>
            </a:extLst>
          </p:cNvPr>
          <p:cNvSpPr txBox="1">
            <a:spLocks/>
          </p:cNvSpPr>
          <p:nvPr/>
        </p:nvSpPr>
        <p:spPr>
          <a:xfrm>
            <a:off x="1545772" y="4211362"/>
            <a:ext cx="8766341" cy="47183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i="1" dirty="0">
                <a:solidFill>
                  <a:srgbClr val="FCE60A"/>
                </a:solidFill>
                <a:latin typeface="Arial" panose="020B0604020202020204" pitchFamily="34" charset="0"/>
                <a:cs typeface="Arial" panose="020B0604020202020204" pitchFamily="34" charset="0"/>
              </a:rPr>
              <a:t>Together, we are more</a:t>
            </a:r>
          </a:p>
          <a:p>
            <a:pPr algn="ctr"/>
            <a:r>
              <a:rPr lang="en-US" sz="3200" b="1" i="1" dirty="0">
                <a:solidFill>
                  <a:srgbClr val="FCE60A"/>
                </a:solidFill>
                <a:latin typeface="Arial" panose="020B0604020202020204" pitchFamily="34" charset="0"/>
                <a:cs typeface="Arial" panose="020B0604020202020204" pitchFamily="34" charset="0"/>
              </a:rPr>
              <a:t>“The Hubs” </a:t>
            </a:r>
          </a:p>
          <a:p>
            <a:pPr algn="ctr"/>
            <a:r>
              <a:rPr lang="en-US" sz="2400" b="1" i="1" dirty="0">
                <a:solidFill>
                  <a:srgbClr val="FCE60A"/>
                </a:solidFill>
                <a:latin typeface="Arial" panose="020B0604020202020204" pitchFamily="34" charset="0"/>
                <a:cs typeface="Arial" panose="020B0604020202020204" pitchFamily="34" charset="0"/>
              </a:rPr>
              <a:t>Sarah Kemp</a:t>
            </a:r>
          </a:p>
          <a:p>
            <a:pPr algn="ctr"/>
            <a:r>
              <a:rPr lang="en-US" sz="2400" b="1" i="1" dirty="0">
                <a:solidFill>
                  <a:srgbClr val="FCE60A"/>
                </a:solidFill>
                <a:latin typeface="Arial" panose="020B0604020202020204" pitchFamily="34" charset="0"/>
                <a:cs typeface="Arial" panose="020B0604020202020204" pitchFamily="34" charset="0"/>
              </a:rPr>
              <a:t>Manager, Member and Community Engagement</a:t>
            </a:r>
          </a:p>
          <a:p>
            <a:pPr algn="ctr"/>
            <a:r>
              <a:rPr lang="en-US" sz="2400" b="1" i="1" dirty="0">
                <a:solidFill>
                  <a:srgbClr val="FCE60A"/>
                </a:solidFill>
                <a:latin typeface="Arial" panose="020B0604020202020204" pitchFamily="34" charset="0"/>
                <a:cs typeface="Arial" panose="020B0604020202020204" pitchFamily="34" charset="0"/>
              </a:rPr>
              <a:t>NORTH EAST  </a:t>
            </a:r>
          </a:p>
        </p:txBody>
      </p:sp>
    </p:spTree>
    <p:extLst>
      <p:ext uri="{BB962C8B-B14F-4D97-AF65-F5344CB8AC3E}">
        <p14:creationId xmlns:p14="http://schemas.microsoft.com/office/powerpoint/2010/main" val="35570288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1B61B-6AEF-FDF9-34DA-AD282815D97A}"/>
              </a:ext>
            </a:extLst>
          </p:cNvPr>
          <p:cNvSpPr>
            <a:spLocks noGrp="1"/>
          </p:cNvSpPr>
          <p:nvPr>
            <p:ph type="title"/>
          </p:nvPr>
        </p:nvSpPr>
        <p:spPr/>
        <p:txBody>
          <a:bodyPr/>
          <a:lstStyle/>
          <a:p>
            <a:r>
              <a:rPr lang="en-US" dirty="0"/>
              <a:t>Our Hub Spaces – Maitland and Newcastle </a:t>
            </a:r>
          </a:p>
        </p:txBody>
      </p:sp>
      <p:sp>
        <p:nvSpPr>
          <p:cNvPr id="3" name="TextBox 2">
            <a:extLst>
              <a:ext uri="{FF2B5EF4-FFF2-40B4-BE49-F238E27FC236}">
                <a16:creationId xmlns:a16="http://schemas.microsoft.com/office/drawing/2014/main" id="{91B6AB2B-3602-F48D-8645-4762BC9948CC}"/>
              </a:ext>
            </a:extLst>
          </p:cNvPr>
          <p:cNvSpPr txBox="1"/>
          <p:nvPr/>
        </p:nvSpPr>
        <p:spPr>
          <a:xfrm>
            <a:off x="709613" y="2718435"/>
            <a:ext cx="2543175" cy="3508653"/>
          </a:xfrm>
          <a:prstGeom prst="rect">
            <a:avLst/>
          </a:prstGeom>
          <a:noFill/>
          <a:ln w="12700">
            <a:noFill/>
          </a:ln>
        </p:spPr>
        <p:txBody>
          <a:bodyPr wrap="square" rtlCol="0">
            <a:spAutoFit/>
          </a:bodyPr>
          <a:lstStyle/>
          <a:p>
            <a:pPr algn="ctr"/>
            <a:endParaRPr lang="en-US" sz="2400" b="1" dirty="0">
              <a:solidFill>
                <a:srgbClr val="FCE609"/>
              </a:solidFill>
              <a:latin typeface="Arial" panose="020B0604020202020204" pitchFamily="34" charset="0"/>
              <a:cs typeface="Arial" panose="020B0604020202020204" pitchFamily="34" charset="0"/>
            </a:endParaRPr>
          </a:p>
          <a:p>
            <a:pPr algn="ctr"/>
            <a:endParaRPr lang="en-US" sz="2400" b="1" dirty="0">
              <a:solidFill>
                <a:srgbClr val="FCE609"/>
              </a:solidFill>
              <a:latin typeface="Arial" panose="020B0604020202020204" pitchFamily="34" charset="0"/>
              <a:cs typeface="Arial" panose="020B0604020202020204" pitchFamily="34" charset="0"/>
            </a:endParaRPr>
          </a:p>
          <a:p>
            <a:pPr algn="ctr"/>
            <a:endParaRPr lang="en-US" sz="2400" b="1" dirty="0">
              <a:solidFill>
                <a:srgbClr val="FCE609"/>
              </a:solidFill>
              <a:latin typeface="Arial" panose="020B0604020202020204" pitchFamily="34" charset="0"/>
              <a:cs typeface="Arial" panose="020B0604020202020204" pitchFamily="34" charset="0"/>
            </a:endParaRPr>
          </a:p>
          <a:p>
            <a:pPr algn="ctr"/>
            <a:r>
              <a:rPr lang="en-US" sz="2400" b="1" dirty="0">
                <a:solidFill>
                  <a:srgbClr val="FCE609"/>
                </a:solidFill>
                <a:latin typeface="Arial" panose="020B0604020202020204" pitchFamily="34" charset="0"/>
                <a:cs typeface="Arial" panose="020B0604020202020204" pitchFamily="34" charset="0"/>
              </a:rPr>
              <a:t>The Concept</a:t>
            </a:r>
          </a:p>
          <a:p>
            <a:pPr algn="ctr"/>
            <a:r>
              <a:rPr lang="en-US" dirty="0">
                <a:solidFill>
                  <a:schemeClr val="bg1"/>
                </a:solidFill>
                <a:latin typeface="Arial" panose="020B0604020202020204" pitchFamily="34" charset="0"/>
                <a:cs typeface="Arial" panose="020B0604020202020204" pitchFamily="34" charset="0"/>
              </a:rPr>
              <a:t>A Regional Space for community support to be delivered to the people we assist in Maitland and Newcastle </a:t>
            </a:r>
          </a:p>
          <a:p>
            <a:pPr algn="ctr"/>
            <a:endParaRPr lang="en-US" dirty="0">
              <a:solidFill>
                <a:srgbClr val="FCE609"/>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AC4912BA-D372-A39D-5FCE-25127AB486C1}"/>
              </a:ext>
            </a:extLst>
          </p:cNvPr>
          <p:cNvSpPr txBox="1"/>
          <p:nvPr/>
        </p:nvSpPr>
        <p:spPr>
          <a:xfrm>
            <a:off x="3395663" y="2718434"/>
            <a:ext cx="2543175" cy="4339650"/>
          </a:xfrm>
          <a:prstGeom prst="rect">
            <a:avLst/>
          </a:prstGeom>
          <a:noFill/>
          <a:ln w="12700">
            <a:noFill/>
          </a:ln>
        </p:spPr>
        <p:txBody>
          <a:bodyPr wrap="square" rtlCol="0">
            <a:spAutoFit/>
          </a:bodyPr>
          <a:lstStyle/>
          <a:p>
            <a:pPr algn="ctr"/>
            <a:endParaRPr lang="en-US" sz="2400" b="1" dirty="0">
              <a:solidFill>
                <a:srgbClr val="FCE609"/>
              </a:solidFill>
              <a:latin typeface="Arial" panose="020B0604020202020204" pitchFamily="34" charset="0"/>
              <a:cs typeface="Arial" panose="020B0604020202020204" pitchFamily="34" charset="0"/>
            </a:endParaRPr>
          </a:p>
          <a:p>
            <a:pPr algn="ctr"/>
            <a:endParaRPr lang="en-US" sz="2400" b="1" dirty="0">
              <a:solidFill>
                <a:srgbClr val="FCE609"/>
              </a:solidFill>
              <a:latin typeface="Arial" panose="020B0604020202020204" pitchFamily="34" charset="0"/>
              <a:cs typeface="Arial" panose="020B0604020202020204" pitchFamily="34" charset="0"/>
            </a:endParaRPr>
          </a:p>
          <a:p>
            <a:pPr algn="ctr"/>
            <a:endParaRPr lang="en-US" sz="2400" b="1" dirty="0">
              <a:solidFill>
                <a:srgbClr val="FCE609"/>
              </a:solidFill>
              <a:latin typeface="Arial" panose="020B0604020202020204" pitchFamily="34" charset="0"/>
              <a:cs typeface="Arial" panose="020B0604020202020204" pitchFamily="34" charset="0"/>
            </a:endParaRPr>
          </a:p>
          <a:p>
            <a:pPr algn="ctr"/>
            <a:r>
              <a:rPr lang="en-US" sz="2400" b="1" dirty="0">
                <a:solidFill>
                  <a:srgbClr val="FCE609"/>
                </a:solidFill>
                <a:latin typeface="Arial" panose="020B0604020202020204" pitchFamily="34" charset="0"/>
                <a:cs typeface="Arial" panose="020B0604020202020204" pitchFamily="34" charset="0"/>
              </a:rPr>
              <a:t>Why</a:t>
            </a:r>
          </a:p>
          <a:p>
            <a:pPr algn="ctr"/>
            <a:r>
              <a:rPr lang="en-US" dirty="0">
                <a:solidFill>
                  <a:schemeClr val="bg1"/>
                </a:solidFill>
                <a:latin typeface="Arial" panose="020B0604020202020204" pitchFamily="34" charset="0"/>
                <a:cs typeface="Arial" panose="020B0604020202020204" pitchFamily="34" charset="0"/>
              </a:rPr>
              <a:t>Gives community an opportunity to access assistance where service gaps have been identified, complex needs, higher density areas and greater demands for service</a:t>
            </a:r>
          </a:p>
          <a:p>
            <a:pPr algn="ctr"/>
            <a:endParaRPr lang="en-US" dirty="0">
              <a:solidFill>
                <a:srgbClr val="FCE60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8A5D2E14-CEC0-C7F9-C92D-F7CBDA767E69}"/>
              </a:ext>
            </a:extLst>
          </p:cNvPr>
          <p:cNvSpPr txBox="1"/>
          <p:nvPr/>
        </p:nvSpPr>
        <p:spPr>
          <a:xfrm>
            <a:off x="6096000" y="2708592"/>
            <a:ext cx="2543175" cy="3785652"/>
          </a:xfrm>
          <a:prstGeom prst="rect">
            <a:avLst/>
          </a:prstGeom>
          <a:noFill/>
          <a:ln w="12700">
            <a:noFill/>
          </a:ln>
        </p:spPr>
        <p:txBody>
          <a:bodyPr wrap="square" rtlCol="0">
            <a:spAutoFit/>
          </a:bodyPr>
          <a:lstStyle/>
          <a:p>
            <a:pPr algn="ctr"/>
            <a:endParaRPr lang="en-US" sz="2400" b="1" dirty="0">
              <a:solidFill>
                <a:srgbClr val="FCE609"/>
              </a:solidFill>
              <a:latin typeface="Arial" panose="020B0604020202020204" pitchFamily="34" charset="0"/>
              <a:cs typeface="Arial" panose="020B0604020202020204" pitchFamily="34" charset="0"/>
            </a:endParaRPr>
          </a:p>
          <a:p>
            <a:pPr algn="ctr"/>
            <a:endParaRPr lang="en-US" sz="2400" b="1" dirty="0">
              <a:solidFill>
                <a:srgbClr val="FCE609"/>
              </a:solidFill>
              <a:latin typeface="Arial" panose="020B0604020202020204" pitchFamily="34" charset="0"/>
              <a:cs typeface="Arial" panose="020B0604020202020204" pitchFamily="34" charset="0"/>
            </a:endParaRPr>
          </a:p>
          <a:p>
            <a:pPr algn="ctr"/>
            <a:endParaRPr lang="en-US" sz="2400" b="1" dirty="0">
              <a:solidFill>
                <a:srgbClr val="FCE609"/>
              </a:solidFill>
              <a:latin typeface="Arial" panose="020B0604020202020204" pitchFamily="34" charset="0"/>
              <a:cs typeface="Arial" panose="020B0604020202020204" pitchFamily="34" charset="0"/>
            </a:endParaRPr>
          </a:p>
          <a:p>
            <a:pPr algn="ctr"/>
            <a:r>
              <a:rPr lang="en-US" sz="2400" b="1" dirty="0">
                <a:solidFill>
                  <a:srgbClr val="FCE609"/>
                </a:solidFill>
                <a:latin typeface="Arial" panose="020B0604020202020204" pitchFamily="34" charset="0"/>
                <a:cs typeface="Arial" panose="020B0604020202020204" pitchFamily="34" charset="0"/>
              </a:rPr>
              <a:t>Who</a:t>
            </a:r>
          </a:p>
          <a:p>
            <a:pPr algn="ctr"/>
            <a:r>
              <a:rPr lang="en-US" dirty="0">
                <a:solidFill>
                  <a:schemeClr val="bg1"/>
                </a:solidFill>
                <a:latin typeface="Arial" panose="020B0604020202020204" pitchFamily="34" charset="0"/>
                <a:cs typeface="Arial" panose="020B0604020202020204" pitchFamily="34" charset="0"/>
              </a:rPr>
              <a:t>Members, Volunteers, Students, Staff and Services have come together in a collaborative effort to provide support and assistance </a:t>
            </a:r>
          </a:p>
          <a:p>
            <a:pPr algn="ctr"/>
            <a:endParaRPr lang="en-US" dirty="0">
              <a:solidFill>
                <a:srgbClr val="FCE609"/>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CCAC9800-F2E0-1690-43D5-1F03EA35866A}"/>
              </a:ext>
            </a:extLst>
          </p:cNvPr>
          <p:cNvSpPr txBox="1"/>
          <p:nvPr/>
        </p:nvSpPr>
        <p:spPr>
          <a:xfrm>
            <a:off x="8782050" y="2708591"/>
            <a:ext cx="2543175" cy="4062651"/>
          </a:xfrm>
          <a:prstGeom prst="rect">
            <a:avLst/>
          </a:prstGeom>
          <a:noFill/>
          <a:ln w="12700">
            <a:noFill/>
          </a:ln>
        </p:spPr>
        <p:txBody>
          <a:bodyPr wrap="square" rtlCol="0">
            <a:spAutoFit/>
          </a:bodyPr>
          <a:lstStyle/>
          <a:p>
            <a:pPr algn="ctr"/>
            <a:endParaRPr lang="en-US" sz="2400" b="1" dirty="0">
              <a:solidFill>
                <a:srgbClr val="FCE609"/>
              </a:solidFill>
              <a:latin typeface="Arial" panose="020B0604020202020204" pitchFamily="34" charset="0"/>
              <a:cs typeface="Arial" panose="020B0604020202020204" pitchFamily="34" charset="0"/>
            </a:endParaRPr>
          </a:p>
          <a:p>
            <a:pPr algn="ctr"/>
            <a:endParaRPr lang="en-US" sz="2400" b="1" dirty="0">
              <a:solidFill>
                <a:srgbClr val="FCE609"/>
              </a:solidFill>
              <a:latin typeface="Arial" panose="020B0604020202020204" pitchFamily="34" charset="0"/>
              <a:cs typeface="Arial" panose="020B0604020202020204" pitchFamily="34" charset="0"/>
            </a:endParaRPr>
          </a:p>
          <a:p>
            <a:pPr algn="ctr"/>
            <a:endParaRPr lang="en-US" sz="2400" b="1" dirty="0">
              <a:solidFill>
                <a:srgbClr val="FCE609"/>
              </a:solidFill>
              <a:latin typeface="Arial" panose="020B0604020202020204" pitchFamily="34" charset="0"/>
              <a:cs typeface="Arial" panose="020B0604020202020204" pitchFamily="34" charset="0"/>
            </a:endParaRPr>
          </a:p>
          <a:p>
            <a:pPr algn="ctr"/>
            <a:r>
              <a:rPr lang="en-US" sz="2400" b="1" dirty="0">
                <a:solidFill>
                  <a:srgbClr val="FCE609"/>
                </a:solidFill>
                <a:latin typeface="Arial" panose="020B0604020202020204" pitchFamily="34" charset="0"/>
                <a:cs typeface="Arial" panose="020B0604020202020204" pitchFamily="34" charset="0"/>
              </a:rPr>
              <a:t>The Impact </a:t>
            </a:r>
          </a:p>
          <a:p>
            <a:pPr algn="ctr"/>
            <a:r>
              <a:rPr lang="en-US" dirty="0">
                <a:solidFill>
                  <a:schemeClr val="bg1"/>
                </a:solidFill>
                <a:latin typeface="Arial" panose="020B0604020202020204" pitchFamily="34" charset="0"/>
                <a:cs typeface="Arial" panose="020B0604020202020204" pitchFamily="34" charset="0"/>
              </a:rPr>
              <a:t>In the last 18 months, Maitland has held over 500 interactions and in 12 months, Newcastle 890 Interactions</a:t>
            </a:r>
          </a:p>
          <a:p>
            <a:pPr algn="ctr"/>
            <a:r>
              <a:rPr lang="en-US" dirty="0">
                <a:solidFill>
                  <a:schemeClr val="bg1"/>
                </a:solidFill>
                <a:latin typeface="Arial" panose="020B0604020202020204" pitchFamily="34" charset="0"/>
                <a:cs typeface="Arial" panose="020B0604020202020204" pitchFamily="34" charset="0"/>
              </a:rPr>
              <a:t>With close to 50 personnel on the frontline</a:t>
            </a:r>
          </a:p>
          <a:p>
            <a:pPr algn="ctr"/>
            <a:endParaRPr lang="en-US" dirty="0">
              <a:solidFill>
                <a:srgbClr val="FCE609"/>
              </a:solidFill>
              <a:latin typeface="Arial" panose="020B0604020202020204" pitchFamily="34" charset="0"/>
              <a:cs typeface="Arial" panose="020B0604020202020204" pitchFamily="34" charset="0"/>
            </a:endParaRPr>
          </a:p>
        </p:txBody>
      </p:sp>
      <p:pic>
        <p:nvPicPr>
          <p:cNvPr id="16" name="Picture 15" descr="A yellow circle with blue outline and a group of people in the middle&#10;&#10;AI-generated content may be incorrect.">
            <a:extLst>
              <a:ext uri="{FF2B5EF4-FFF2-40B4-BE49-F238E27FC236}">
                <a16:creationId xmlns:a16="http://schemas.microsoft.com/office/drawing/2014/main" id="{F83E9AC9-50B3-73E7-1216-6F8B3C8FCAF4}"/>
              </a:ext>
            </a:extLst>
          </p:cNvPr>
          <p:cNvPicPr>
            <a:picLocks noChangeAspect="1"/>
          </p:cNvPicPr>
          <p:nvPr/>
        </p:nvPicPr>
        <p:blipFill>
          <a:blip r:embed="rId2"/>
          <a:stretch>
            <a:fillRect/>
          </a:stretch>
        </p:blipFill>
        <p:spPr>
          <a:xfrm>
            <a:off x="6964362" y="2887079"/>
            <a:ext cx="806450" cy="806450"/>
          </a:xfrm>
          <a:prstGeom prst="rect">
            <a:avLst/>
          </a:prstGeom>
        </p:spPr>
      </p:pic>
      <p:pic>
        <p:nvPicPr>
          <p:cNvPr id="18" name="Picture 17" descr="A yellow circle with a heart in the head&#10;&#10;AI-generated content may be incorrect.">
            <a:extLst>
              <a:ext uri="{FF2B5EF4-FFF2-40B4-BE49-F238E27FC236}">
                <a16:creationId xmlns:a16="http://schemas.microsoft.com/office/drawing/2014/main" id="{A8FD96BC-8C66-379F-6719-B62897BCA86F}"/>
              </a:ext>
            </a:extLst>
          </p:cNvPr>
          <p:cNvPicPr>
            <a:picLocks noChangeAspect="1"/>
          </p:cNvPicPr>
          <p:nvPr/>
        </p:nvPicPr>
        <p:blipFill>
          <a:blip r:embed="rId3"/>
          <a:stretch>
            <a:fillRect/>
          </a:stretch>
        </p:blipFill>
        <p:spPr>
          <a:xfrm>
            <a:off x="1558303" y="2886043"/>
            <a:ext cx="806450" cy="806450"/>
          </a:xfrm>
          <a:prstGeom prst="rect">
            <a:avLst/>
          </a:prstGeom>
        </p:spPr>
      </p:pic>
      <p:pic>
        <p:nvPicPr>
          <p:cNvPr id="20" name="Picture 19" descr="A yellow circle with two people holding a heart&#10;&#10;AI-generated content may be incorrect.">
            <a:extLst>
              <a:ext uri="{FF2B5EF4-FFF2-40B4-BE49-F238E27FC236}">
                <a16:creationId xmlns:a16="http://schemas.microsoft.com/office/drawing/2014/main" id="{1CDE486B-0246-89A4-A88A-868321B40DCD}"/>
              </a:ext>
            </a:extLst>
          </p:cNvPr>
          <p:cNvPicPr>
            <a:picLocks noChangeAspect="1"/>
          </p:cNvPicPr>
          <p:nvPr/>
        </p:nvPicPr>
        <p:blipFill>
          <a:blip r:embed="rId4"/>
          <a:stretch>
            <a:fillRect/>
          </a:stretch>
        </p:blipFill>
        <p:spPr>
          <a:xfrm>
            <a:off x="9648812" y="2886043"/>
            <a:ext cx="809650" cy="806450"/>
          </a:xfrm>
          <a:prstGeom prst="rect">
            <a:avLst/>
          </a:prstGeom>
        </p:spPr>
      </p:pic>
      <p:pic>
        <p:nvPicPr>
          <p:cNvPr id="22" name="Picture 21" descr="A yellow circle with blue hands holding each other&#10;&#10;AI-generated content may be incorrect.">
            <a:extLst>
              <a:ext uri="{FF2B5EF4-FFF2-40B4-BE49-F238E27FC236}">
                <a16:creationId xmlns:a16="http://schemas.microsoft.com/office/drawing/2014/main" id="{A3E57916-6A88-7F66-D005-31C9993DF6A0}"/>
              </a:ext>
            </a:extLst>
          </p:cNvPr>
          <p:cNvPicPr>
            <a:picLocks noChangeAspect="1"/>
          </p:cNvPicPr>
          <p:nvPr/>
        </p:nvPicPr>
        <p:blipFill>
          <a:blip r:embed="rId5"/>
          <a:stretch>
            <a:fillRect/>
          </a:stretch>
        </p:blipFill>
        <p:spPr>
          <a:xfrm>
            <a:off x="4235989" y="2886043"/>
            <a:ext cx="809650" cy="806450"/>
          </a:xfrm>
          <a:prstGeom prst="rect">
            <a:avLst/>
          </a:prstGeom>
        </p:spPr>
      </p:pic>
    </p:spTree>
    <p:extLst>
      <p:ext uri="{BB962C8B-B14F-4D97-AF65-F5344CB8AC3E}">
        <p14:creationId xmlns:p14="http://schemas.microsoft.com/office/powerpoint/2010/main" val="16334870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A87186-C120-6C7D-DF70-AE848BC654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0F5EAD-2C0D-C55C-3280-A56A51541F03}"/>
              </a:ext>
            </a:extLst>
          </p:cNvPr>
          <p:cNvSpPr>
            <a:spLocks noGrp="1"/>
          </p:cNvSpPr>
          <p:nvPr>
            <p:ph type="title"/>
          </p:nvPr>
        </p:nvSpPr>
        <p:spPr>
          <a:xfrm>
            <a:off x="499968" y="401623"/>
            <a:ext cx="10515600" cy="806450"/>
          </a:xfrm>
        </p:spPr>
        <p:txBody>
          <a:bodyPr/>
          <a:lstStyle/>
          <a:p>
            <a:r>
              <a:rPr lang="en-US" dirty="0"/>
              <a:t>From the inside! </a:t>
            </a:r>
          </a:p>
        </p:txBody>
      </p:sp>
      <p:pic>
        <p:nvPicPr>
          <p:cNvPr id="9" name="Picture 8" descr="A group of people sitting at a table&#10;&#10;AI-generated content may be incorrect.">
            <a:extLst>
              <a:ext uri="{FF2B5EF4-FFF2-40B4-BE49-F238E27FC236}">
                <a16:creationId xmlns:a16="http://schemas.microsoft.com/office/drawing/2014/main" id="{96152208-5D16-6859-25F8-13028ECBDE62}"/>
              </a:ext>
            </a:extLst>
          </p:cNvPr>
          <p:cNvPicPr>
            <a:picLocks noChangeAspect="1"/>
          </p:cNvPicPr>
          <p:nvPr/>
        </p:nvPicPr>
        <p:blipFill>
          <a:blip r:embed="rId4"/>
          <a:stretch>
            <a:fillRect/>
          </a:stretch>
        </p:blipFill>
        <p:spPr>
          <a:xfrm>
            <a:off x="1300768" y="997176"/>
            <a:ext cx="2184817" cy="2901596"/>
          </a:xfrm>
          <a:prstGeom prst="rect">
            <a:avLst/>
          </a:prstGeom>
        </p:spPr>
      </p:pic>
      <p:pic>
        <p:nvPicPr>
          <p:cNvPr id="11" name="Picture 10" descr="A group of people standing together&#10;&#10;AI-generated content may be incorrect.">
            <a:extLst>
              <a:ext uri="{FF2B5EF4-FFF2-40B4-BE49-F238E27FC236}">
                <a16:creationId xmlns:a16="http://schemas.microsoft.com/office/drawing/2014/main" id="{27DAF9AA-EAF3-85AE-6C76-092CFFE94005}"/>
              </a:ext>
            </a:extLst>
          </p:cNvPr>
          <p:cNvPicPr>
            <a:picLocks noChangeAspect="1"/>
          </p:cNvPicPr>
          <p:nvPr/>
        </p:nvPicPr>
        <p:blipFill>
          <a:blip r:embed="rId5"/>
          <a:stretch>
            <a:fillRect/>
          </a:stretch>
        </p:blipFill>
        <p:spPr>
          <a:xfrm rot="5400000">
            <a:off x="7802458" y="3161791"/>
            <a:ext cx="3672125" cy="2754094"/>
          </a:xfrm>
          <a:prstGeom prst="rect">
            <a:avLst/>
          </a:prstGeom>
        </p:spPr>
      </p:pic>
      <p:pic>
        <p:nvPicPr>
          <p:cNvPr id="13" name="Picture 12" descr="A building with a sign in front of it&#10;&#10;AI-generated content may be incorrect.">
            <a:extLst>
              <a:ext uri="{FF2B5EF4-FFF2-40B4-BE49-F238E27FC236}">
                <a16:creationId xmlns:a16="http://schemas.microsoft.com/office/drawing/2014/main" id="{90794C0B-7E48-2CEA-5F44-2C625534A1A4}"/>
              </a:ext>
            </a:extLst>
          </p:cNvPr>
          <p:cNvPicPr>
            <a:picLocks noChangeAspect="1"/>
          </p:cNvPicPr>
          <p:nvPr/>
        </p:nvPicPr>
        <p:blipFill>
          <a:blip r:embed="rId6"/>
          <a:stretch>
            <a:fillRect/>
          </a:stretch>
        </p:blipFill>
        <p:spPr>
          <a:xfrm>
            <a:off x="4525942" y="1169171"/>
            <a:ext cx="3410140" cy="2557605"/>
          </a:xfrm>
          <a:prstGeom prst="rect">
            <a:avLst/>
          </a:prstGeom>
        </p:spPr>
      </p:pic>
      <p:pic>
        <p:nvPicPr>
          <p:cNvPr id="14" name="Newcastle hub 2">
            <a:hlinkClick r:id="" action="ppaction://media"/>
            <a:extLst>
              <a:ext uri="{FF2B5EF4-FFF2-40B4-BE49-F238E27FC236}">
                <a16:creationId xmlns:a16="http://schemas.microsoft.com/office/drawing/2014/main" id="{7F8C2600-18E1-2489-014C-A65D84A8E78A}"/>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840871" y="4068056"/>
            <a:ext cx="4255129" cy="2393510"/>
          </a:xfrm>
          <a:prstGeom prst="rect">
            <a:avLst/>
          </a:prstGeom>
        </p:spPr>
      </p:pic>
    </p:spTree>
    <p:extLst>
      <p:ext uri="{BB962C8B-B14F-4D97-AF65-F5344CB8AC3E}">
        <p14:creationId xmlns:p14="http://schemas.microsoft.com/office/powerpoint/2010/main" val="1320853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80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A87186-C120-6C7D-DF70-AE848BC654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0F5EAD-2C0D-C55C-3280-A56A51541F03}"/>
              </a:ext>
            </a:extLst>
          </p:cNvPr>
          <p:cNvSpPr>
            <a:spLocks noGrp="1"/>
          </p:cNvSpPr>
          <p:nvPr>
            <p:ph type="title"/>
          </p:nvPr>
        </p:nvSpPr>
        <p:spPr>
          <a:xfrm>
            <a:off x="499968" y="401623"/>
            <a:ext cx="10515600" cy="806450"/>
          </a:xfrm>
        </p:spPr>
        <p:txBody>
          <a:bodyPr/>
          <a:lstStyle/>
          <a:p>
            <a:r>
              <a:rPr lang="en-US" dirty="0"/>
              <a:t>A word from a Regional President! </a:t>
            </a:r>
          </a:p>
        </p:txBody>
      </p:sp>
      <p:sp>
        <p:nvSpPr>
          <p:cNvPr id="3" name="TextBox 2">
            <a:extLst>
              <a:ext uri="{FF2B5EF4-FFF2-40B4-BE49-F238E27FC236}">
                <a16:creationId xmlns:a16="http://schemas.microsoft.com/office/drawing/2014/main" id="{033050B7-29FE-49E1-AC79-C18ED7BBB4A5}"/>
              </a:ext>
            </a:extLst>
          </p:cNvPr>
          <p:cNvSpPr txBox="1"/>
          <p:nvPr/>
        </p:nvSpPr>
        <p:spPr>
          <a:xfrm>
            <a:off x="597529" y="1865014"/>
            <a:ext cx="10339057" cy="2862322"/>
          </a:xfrm>
          <a:prstGeom prst="rect">
            <a:avLst/>
          </a:prstGeom>
          <a:noFill/>
        </p:spPr>
        <p:txBody>
          <a:bodyPr wrap="square" rtlCol="0">
            <a:spAutoFit/>
          </a:bodyPr>
          <a:lstStyle/>
          <a:p>
            <a:r>
              <a:rPr lang="en-AU" b="1" dirty="0">
                <a:solidFill>
                  <a:srgbClr val="FFFF00"/>
                </a:solidFill>
              </a:rPr>
              <a:t>Meet Daryl, our Lower Hunter Regional President. The Maitland Hub falls in Daryl’s Region and is predominantly manned by two Conferences, Rutherford and Maitland however Daryl’s home Conference, East Maitland also fill the roster gaps to ensure that the doors remain open and the support can be provided.  </a:t>
            </a:r>
          </a:p>
          <a:p>
            <a:endParaRPr lang="en-AU" b="1" dirty="0">
              <a:solidFill>
                <a:srgbClr val="FFFF00"/>
              </a:solidFill>
            </a:endParaRPr>
          </a:p>
          <a:p>
            <a:endParaRPr lang="en-AU" b="1" dirty="0">
              <a:solidFill>
                <a:srgbClr val="FFFF00"/>
              </a:solidFill>
            </a:endParaRPr>
          </a:p>
          <a:p>
            <a:r>
              <a:rPr lang="en-AU" b="1" dirty="0">
                <a:solidFill>
                  <a:srgbClr val="FFFF00"/>
                </a:solidFill>
              </a:rPr>
              <a:t>This hub also provides a space for Regional meetings to be held and has allowed training events to be undertaken across the Hunter Region. </a:t>
            </a:r>
          </a:p>
          <a:p>
            <a:endParaRPr lang="en-AU" b="1" dirty="0">
              <a:solidFill>
                <a:srgbClr val="FFFF00"/>
              </a:solidFill>
            </a:endParaRPr>
          </a:p>
          <a:p>
            <a:endParaRPr lang="en-AU" b="1" dirty="0">
              <a:solidFill>
                <a:srgbClr val="FFFF00"/>
              </a:solidFill>
            </a:endParaRPr>
          </a:p>
        </p:txBody>
      </p:sp>
    </p:spTree>
    <p:extLst>
      <p:ext uri="{BB962C8B-B14F-4D97-AF65-F5344CB8AC3E}">
        <p14:creationId xmlns:p14="http://schemas.microsoft.com/office/powerpoint/2010/main" val="12891923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2482BF-4031-540A-CFEF-269DEAE433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C3CA20-9152-D22E-B497-20E2C24E6E4B}"/>
              </a:ext>
            </a:extLst>
          </p:cNvPr>
          <p:cNvSpPr>
            <a:spLocks noGrp="1"/>
          </p:cNvSpPr>
          <p:nvPr>
            <p:ph type="title"/>
          </p:nvPr>
        </p:nvSpPr>
        <p:spPr>
          <a:xfrm>
            <a:off x="597529" y="401623"/>
            <a:ext cx="10515600" cy="806450"/>
          </a:xfrm>
        </p:spPr>
        <p:txBody>
          <a:bodyPr/>
          <a:lstStyle/>
          <a:p>
            <a:r>
              <a:rPr lang="en-US" dirty="0"/>
              <a:t>In a Nutshell</a:t>
            </a:r>
          </a:p>
        </p:txBody>
      </p:sp>
      <p:sp>
        <p:nvSpPr>
          <p:cNvPr id="3" name="TextBox 2">
            <a:extLst>
              <a:ext uri="{FF2B5EF4-FFF2-40B4-BE49-F238E27FC236}">
                <a16:creationId xmlns:a16="http://schemas.microsoft.com/office/drawing/2014/main" id="{5B7FFF14-3DEA-F120-299B-4613EC4753C3}"/>
              </a:ext>
            </a:extLst>
          </p:cNvPr>
          <p:cNvSpPr txBox="1"/>
          <p:nvPr/>
        </p:nvSpPr>
        <p:spPr>
          <a:xfrm>
            <a:off x="597529" y="1865014"/>
            <a:ext cx="10339057" cy="4247317"/>
          </a:xfrm>
          <a:prstGeom prst="rect">
            <a:avLst/>
          </a:prstGeom>
          <a:noFill/>
        </p:spPr>
        <p:txBody>
          <a:bodyPr wrap="square" rtlCol="0">
            <a:spAutoFit/>
          </a:bodyPr>
          <a:lstStyle/>
          <a:p>
            <a:r>
              <a:rPr lang="en-AU" b="1" dirty="0">
                <a:solidFill>
                  <a:srgbClr val="FFFF00"/>
                </a:solidFill>
              </a:rPr>
              <a:t>The Hubs are a welcoming space for the people we assist to gain access to vital services. </a:t>
            </a:r>
          </a:p>
          <a:p>
            <a:endParaRPr lang="en-AU" b="1" dirty="0">
              <a:solidFill>
                <a:srgbClr val="FFFF00"/>
              </a:solidFill>
            </a:endParaRPr>
          </a:p>
          <a:p>
            <a:r>
              <a:rPr lang="en-AU" b="1" dirty="0">
                <a:solidFill>
                  <a:srgbClr val="FFFF00"/>
                </a:solidFill>
              </a:rPr>
              <a:t>Through collaboration between Members, Volunteers, Staff and Vinnies Services such as NILS and CCCP (AOD), we are able to open the doors for longer and meet the demands on our services.</a:t>
            </a:r>
          </a:p>
          <a:p>
            <a:endParaRPr lang="en-AU" b="1" dirty="0">
              <a:solidFill>
                <a:srgbClr val="FFFF00"/>
              </a:solidFill>
            </a:endParaRPr>
          </a:p>
          <a:p>
            <a:r>
              <a:rPr lang="en-AU" b="1" dirty="0">
                <a:solidFill>
                  <a:srgbClr val="FFFF00"/>
                </a:solidFill>
              </a:rPr>
              <a:t>Our Members are carrying out the good works of St Vincent de Paul  passing on valuable skills and experience to our students completing their placement hours in Community Services and Social Work degrees.</a:t>
            </a:r>
          </a:p>
          <a:p>
            <a:endParaRPr lang="en-AU" b="1" dirty="0">
              <a:solidFill>
                <a:srgbClr val="FFFF00"/>
              </a:solidFill>
            </a:endParaRPr>
          </a:p>
          <a:p>
            <a:r>
              <a:rPr lang="en-AU" b="1" dirty="0">
                <a:solidFill>
                  <a:srgbClr val="FFFF00"/>
                </a:solidFill>
              </a:rPr>
              <a:t>The staff work closely with the hub volunteers meaning additional support is available where needed. </a:t>
            </a:r>
          </a:p>
          <a:p>
            <a:endParaRPr lang="en-AU" b="1" dirty="0">
              <a:solidFill>
                <a:srgbClr val="FFFF00"/>
              </a:solidFill>
            </a:endParaRPr>
          </a:p>
          <a:p>
            <a:endParaRPr lang="en-AU" b="1" dirty="0">
              <a:solidFill>
                <a:srgbClr val="FFFF00"/>
              </a:solidFill>
            </a:endParaRPr>
          </a:p>
          <a:p>
            <a:endParaRPr lang="en-AU" b="1" dirty="0">
              <a:solidFill>
                <a:srgbClr val="FFFF00"/>
              </a:solidFill>
            </a:endParaRPr>
          </a:p>
          <a:p>
            <a:endParaRPr lang="en-AU" b="1" dirty="0">
              <a:solidFill>
                <a:srgbClr val="FFFF00"/>
              </a:solidFill>
            </a:endParaRPr>
          </a:p>
        </p:txBody>
      </p:sp>
    </p:spTree>
    <p:extLst>
      <p:ext uri="{BB962C8B-B14F-4D97-AF65-F5344CB8AC3E}">
        <p14:creationId xmlns:p14="http://schemas.microsoft.com/office/powerpoint/2010/main" val="3865570615"/>
      </p:ext>
    </p:extLst>
  </p:cSld>
  <p:clrMapOvr>
    <a:masterClrMapping/>
  </p:clrMapOvr>
</p:sld>
</file>

<file path=ppt/theme/theme1.xml><?xml version="1.0" encoding="utf-8"?>
<a:theme xmlns:a="http://schemas.openxmlformats.org/drawingml/2006/main" name="Office Theme">
  <a:themeElements>
    <a:clrScheme name="Vinnies NSW">
      <a:dk1>
        <a:srgbClr val="002C65"/>
      </a:dk1>
      <a:lt1>
        <a:srgbClr val="FFFFFF"/>
      </a:lt1>
      <a:dk2>
        <a:srgbClr val="0356A2"/>
      </a:dk2>
      <a:lt2>
        <a:srgbClr val="FCE508"/>
      </a:lt2>
      <a:accent1>
        <a:srgbClr val="6DCEF5"/>
      </a:accent1>
      <a:accent2>
        <a:srgbClr val="0356A2"/>
      </a:accent2>
      <a:accent3>
        <a:srgbClr val="002C65"/>
      </a:accent3>
      <a:accent4>
        <a:srgbClr val="6DCEF6"/>
      </a:accent4>
      <a:accent5>
        <a:srgbClr val="FCE50F"/>
      </a:accent5>
      <a:accent6>
        <a:srgbClr val="FEFFFF"/>
      </a:accent6>
      <a:hlink>
        <a:srgbClr val="0356A2"/>
      </a:hlink>
      <a:folHlink>
        <a:srgbClr val="002C65"/>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0225 New Powerpoint Template -1" id="{3F45BDC1-6D02-7B40-8414-259DFBDB94F2}" vid="{9BCB050C-468C-3749-AAC3-FA8FCE36DD3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ce2c45df-4bbb-478c-9ae5-5d6dcd58b7f6" xsi:nil="true"/>
    <lcf76f155ced4ddcb4097134ff3c332f xmlns="f351a857-f8fe-4aff-9ff8-7af26fee412e">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C9D589284B67B419D041B99E9447361" ma:contentTypeVersion="19" ma:contentTypeDescription="Create a new document." ma:contentTypeScope="" ma:versionID="67a6efae5c219590467ab436b85b6951">
  <xsd:schema xmlns:xsd="http://www.w3.org/2001/XMLSchema" xmlns:xs="http://www.w3.org/2001/XMLSchema" xmlns:p="http://schemas.microsoft.com/office/2006/metadata/properties" xmlns:ns2="f351a857-f8fe-4aff-9ff8-7af26fee412e" xmlns:ns3="ce2c45df-4bbb-478c-9ae5-5d6dcd58b7f6" targetNamespace="http://schemas.microsoft.com/office/2006/metadata/properties" ma:root="true" ma:fieldsID="d668a57790ce34cabfbf6dd753ba350d" ns2:_="" ns3:_="">
    <xsd:import namespace="f351a857-f8fe-4aff-9ff8-7af26fee412e"/>
    <xsd:import namespace="ce2c45df-4bbb-478c-9ae5-5d6dcd58b7f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351a857-f8fe-4aff-9ff8-7af26fee412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2238da8e-f566-4a79-afbe-db4fc349b785"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e2c45df-4bbb-478c-9ae5-5d6dcd58b7f6"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7258a5a8-b3f4-492d-bea6-2541927e8a9a}" ma:internalName="TaxCatchAll" ma:showField="CatchAllData" ma:web="ce2c45df-4bbb-478c-9ae5-5d6dcd58b7f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8F4F7BF-FCCB-4CF7-AEB9-FF32B95E6713}">
  <ds:schemaRefs>
    <ds:schemaRef ds:uri="http://www.w3.org/XML/1998/namespace"/>
    <ds:schemaRef ds:uri="57e4e3f3-1026-4359-8499-6376cb85f972"/>
    <ds:schemaRef ds:uri="http://purl.org/dc/elements/1.1/"/>
    <ds:schemaRef ds:uri="http://purl.org/dc/dcmitype/"/>
    <ds:schemaRef ds:uri="http://schemas.microsoft.com/office/2006/documentManagement/types"/>
    <ds:schemaRef ds:uri="2085e5a9-19ab-4da0-a36b-7d7a6e318723"/>
    <ds:schemaRef ds:uri="http://schemas.microsoft.com/office/2006/metadata/properties"/>
    <ds:schemaRef ds:uri="http://schemas.openxmlformats.org/package/2006/metadata/core-properties"/>
    <ds:schemaRef ds:uri="http://schemas.microsoft.com/office/infopath/2007/PartnerControls"/>
    <ds:schemaRef ds:uri="http://purl.org/dc/terms/"/>
  </ds:schemaRefs>
</ds:datastoreItem>
</file>

<file path=customXml/itemProps2.xml><?xml version="1.0" encoding="utf-8"?>
<ds:datastoreItem xmlns:ds="http://schemas.openxmlformats.org/officeDocument/2006/customXml" ds:itemID="{9F3B6E37-9D4A-4B16-B15A-84727A51B43F}">
  <ds:schemaRefs>
    <ds:schemaRef ds:uri="http://schemas.microsoft.com/sharepoint/v3/contenttype/forms"/>
  </ds:schemaRefs>
</ds:datastoreItem>
</file>

<file path=customXml/itemProps3.xml><?xml version="1.0" encoding="utf-8"?>
<ds:datastoreItem xmlns:ds="http://schemas.openxmlformats.org/officeDocument/2006/customXml" ds:itemID="{9CF5B767-E788-4D0F-888A-4AE9BA08628C}"/>
</file>

<file path=docProps/app.xml><?xml version="1.0" encoding="utf-8"?>
<Properties xmlns="http://schemas.openxmlformats.org/officeDocument/2006/extended-properties" xmlns:vt="http://schemas.openxmlformats.org/officeDocument/2006/docPropsVTypes">
  <Template/>
  <TotalTime>185</TotalTime>
  <Words>320</Words>
  <Application>Microsoft Office PowerPoint</Application>
  <PresentationFormat>Widescreen</PresentationFormat>
  <Paragraphs>43</Paragraphs>
  <Slides>5</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vt:i4>
      </vt:variant>
    </vt:vector>
  </HeadingPairs>
  <TitlesOfParts>
    <vt:vector size="9" baseType="lpstr">
      <vt:lpstr>Aptos</vt:lpstr>
      <vt:lpstr>Aptos Display</vt:lpstr>
      <vt:lpstr>Arial</vt:lpstr>
      <vt:lpstr>Office Theme</vt:lpstr>
      <vt:lpstr>PowerPoint Presentation</vt:lpstr>
      <vt:lpstr>Our Hub Spaces – Maitland and Newcastle </vt:lpstr>
      <vt:lpstr>From the inside! </vt:lpstr>
      <vt:lpstr>A word from a Regional President! </vt:lpstr>
      <vt:lpstr>In a Nutshell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Claire Hutchinson</dc:creator>
  <cp:lastModifiedBy>Joy Kyriacou</cp:lastModifiedBy>
  <cp:revision>5</cp:revision>
  <dcterms:created xsi:type="dcterms:W3CDTF">2025-09-18T01:43:25Z</dcterms:created>
  <dcterms:modified xsi:type="dcterms:W3CDTF">2025-10-07T05:20:48Z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0x0101001C9D589284B67B419D041B99E9447361</vt:lpwstr>
  </property>
  <property fmtid="{D5CDD505-2E9C-101B-9397-08002B2CF9AE}" pid="3" name="MediaServiceImageTags">
    <vt:lpwstr/>
  </property>
</Properties>
</file>