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74" r:id="rId5"/>
    <p:sldId id="263" r:id="rId6"/>
    <p:sldId id="262" r:id="rId7"/>
    <p:sldId id="275" r:id="rId8"/>
    <p:sldId id="276" r:id="rId9"/>
    <p:sldId id="277" r:id="rId10"/>
    <p:sldId id="278" r:id="rId11"/>
    <p:sldId id="282" r:id="rId12"/>
    <p:sldId id="280" r:id="rId13"/>
    <p:sldId id="281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60A"/>
    <a:srgbClr val="FCE609"/>
    <a:srgbClr val="1753A3"/>
    <a:srgbClr val="0A2B65"/>
    <a:srgbClr val="D2DEEC"/>
    <a:srgbClr val="195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72"/>
    <p:restoredTop sz="96148"/>
  </p:normalViewPr>
  <p:slideViewPr>
    <p:cSldViewPr snapToGrid="0">
      <p:cViewPr varScale="1">
        <p:scale>
          <a:sx n="103" d="100"/>
          <a:sy n="103" d="100"/>
        </p:scale>
        <p:origin x="45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5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2854 229 24575,'6'1'0,"0"1"0,1 1 0,-2-1 0,1 1 0,0 0 0,0 1 0,-1-1 0,0 1 0,0 0 0,0 1 0,0-1 0,-1 1 0,1 0 0,4 6 0,6 13 0,-1-1 0,-1 2 0,-2 0 0,16 46 0,14 30 0,-25-64 0,-1 0 0,-2 0 0,-2 2 0,-1-1 0,-2 1 0,-2 1 0,-1-1 0,-2 56 0,-2-62 0,1-1 0,2 1 0,1-1 0,1 0 0,2 0 0,1-1 0,2 0 0,1-1 0,25 48 0,10 4 0,65 125 0,-98-177 0,2-1 0,-2 0 0,-1 1 0,-1 0 0,-1 2 0,-2-1 0,9 57 0,42 265 0,-45-299 0,2-1 0,3 0 0,34 63 0,-12-26 0,-31-65 0,77 162 0,-87-185 0,0 0 0,0 1 0,0-1 0,0 0 0,0 0 0,1 0 0,-1 0 0,1 0 0,-1 0 0,1 0 0,0-1 0,0 1 0,0 0 0,0-1 0,0 0 0,4 3 0,-5-4 0,0-1 0,-1 1 0,1 0 0,0-1 0,0 1 0,0 0 0,0-1 0,-1 1 0,1-1 0,0 0 0,0 1 0,-1-1 0,1 1 0,0-1 0,-1 0 0,1 0 0,-1 1 0,1-1 0,-1 0 0,1 0 0,-1 0 0,1 1 0,-1-1 0,0 0 0,1 0 0,-1 0 0,0 0 0,0-1 0,4-16 0,-1 1 0,-1-1 0,1-22 0,-4-551 0,-3 238 0,4 333 0,-1-9 0,1 0 0,2 0 0,0 1 0,12-48 0,-11 68 0,-1 0 0,1 0 0,1 1 0,-1-1 0,1 1 0,1-1 0,0 2 0,-1-1 0,2 0 0,-1 1 0,1 0 0,0 0 0,0 1 0,1-1 0,0 1 0,0 1 0,0-1 0,0 1 0,1 1 0,14-6 0,-10 6 0,1-1 0,0 2 0,-1 0 0,1 0 0,0 2 0,0-1 0,0 2 0,1-1 0,-2 2 0,1 0 0,0 0 0,0 2 0,-1-1 0,1 1 0,-1 1 0,0 0 0,-1 1 0,1 0 0,-1 1 0,0 0 0,-1 1 0,1 0 0,-2 1 0,1 0 0,-1 0 0,12 17 0,4 5 0,-2 1 0,-1 2 0,-2 0 0,23 52 0,-32-58 0,-1 0 0,-2 0 0,-1 1 0,-1 0 0,-1 1 0,1 47 0,-6-65 0,2 44 0,-8 77 0,4-116 0,-1 1 0,0-1 0,-1 0 0,-1-1 0,-1 1 0,0-1 0,-2 0 0,-15 26 0,-58 74 0,41-62 0,2 1 0,-39 79 0,-68 145 0,57-144 0,31-51 0,33-46 0,-2-2 0,-1-2 0,-2 0 0,-1-2 0,-2-1 0,-56 42 0,65-56 0,-1 2 0,-1-2 0,-51 27 0,67-40 0,0 0 0,0-1 0,-1 0 0,0 0 0,1-1 0,-1-1 0,0 1 0,0-2 0,0 1 0,0-1 0,0-1 0,-19-3 0,4-3 0,1-1 0,0-1 0,0-2 0,1 0 0,0-1 0,1-1 0,0-2 0,-25-21 0,-21-22 0,-62-69 0,104 97 0,1-1 0,-21-34 0,21 28 0,-29-33 0,41 57 0,0 1 0,-1 0 0,0 0 0,0 2 0,-1 0 0,-1 0 0,0 2 0,-18-8 0,-17-4 0,-71-17 0,36 13 0,-63-12 0,4 2 0,101 22 0,-69-9 0,13 4 0,-765-199 0,568 136 0,-58-38 0,299 101 0,40 19 0,17 9 0,24 21 0,-23-29 0,37 34 0,1-1 0,2-3 0,2-1 0,89 50 0,-65-41 0,1039 564-771,-990-549 846,3-6 0,197 56 0,-255-91-23,2-2 0,-1-3 1,1-3-1,1-3 0,-1-2 0,1-3 0,64-10 1,-103 7-25,-1 0-1,1-2 1,-1-1 0,34-14 0,-48 16-29,0 0 0,-1-1 1,0-1-1,0 1 0,-1-2 0,1 1 0,-2-1 0,1 0 1,-1-1-1,0 0 0,-1-1 0,7-10 0,-2-2 1,-2 0 0,0-1 0,-2 0 0,0 0 0,-1-1 0,-2 0 0,0 0 0,1-29 0,-2-206 0,-5 198 0,-9-982 0,10 1018 0,-1-1 0,-2 0 0,0 0 0,-2 1 0,0-1 0,-2 2 0,-1-1 0,-1 1 0,-1 0 0,0 0 0,-2 1 0,-1 1 0,-32-42 0,35 52 0,-1 0 0,0 1 0,-1 0 0,-1 1 0,1 0 0,-2 1 0,-15-9 0,-14-4 0,-47-16 0,26 12 0,55 22 0,-14-7 0,0 1 0,-1 1 0,0 2 0,-39-8 0,57 14 0,-1 0 0,1 1 0,0 0 0,0 0 0,-1 0 0,1 1 0,0 0 0,0 0 0,0 0 0,0 1 0,0 0 0,0 0 0,0 1 0,1-1 0,-1 1 0,1 1 0,-1-1 0,1 1 0,0 0 0,1 0 0,-1 0 0,1 1 0,-8 9 0,-2 8 0,1 2 0,0-1 0,2 2 0,-14 44 0,2-9 0,-28 85 0,32-83 0,-46 94 0,46-118 0,1 1 0,2 1 0,2 1 0,-18 82 0,28-101 0,2 0 0,0 0 0,2 1 0,0-1 0,1 1 0,2-1 0,0 0 0,1 0 0,1 0 0,1-1 0,12 27 0,-1-12 0,2-1 0,1 0 0,2-2 0,1 0 0,48 50 0,153 130 0,-210-201 0,59 50 0,4-4 0,1-3 0,3-4 0,97 46 0,-160-88 0,1 0 0,0-1 0,1-1 0,0-1 0,27 6 0,-42-12 0,0 1 0,0-1 0,-1 0 0,1 0 0,0 0 0,0 0 0,-1-1 0,1 0 0,0 0 0,-1 0 0,1-1 0,0 1 0,-1-1 0,0 0 0,0 0 0,1-1 0,-1 0 0,0 1 0,-1-1 0,1 0 0,-1-1 0,1 1 0,-1-1 0,0 1 0,0-1 0,0 0 0,-1 0 0,4-8 0,2-6 0,-1 0 0,0 0 0,-2-1 0,0 0 0,4-37 0,-1-103 0,-8 131 0,1 10 0,-2-315 0,-3 257 0,-3 0 0,-24-103 0,15 130 0,-1 0 0,-3 2 0,-2 0 0,-1 1 0,-3 2 0,-34-45 0,48 72 0,-1 1 0,0 0 0,-2 1 0,0 1 0,0 0 0,-2 1 0,1 1 0,-2 0 0,-29-15 0,45 26 0,-1 0 0,1 0 0,-1 0 0,1 0 0,-1 0 0,1 0 0,-1 1 0,1-1 0,-1 1 0,0 0 0,1-1 0,-1 1 0,1 0 0,-1 1 0,0-1 0,1 0 0,-1 1 0,1 0 0,-1-1 0,1 1 0,-1 0 0,1 0 0,-1 1 0,1-1 0,0 0 0,0 1 0,0 0 0,0-1 0,0 1 0,0 0 0,0 0 0,0 0 0,1 0 0,-1 0 0,1 0 0,-3 5 0,-1 5 0,0 0 0,0 1 0,1-1 0,1 1 0,0 0 0,-1 19 0,-6 104 0,13 212 0,2-179 0,-6-112 0,0-29 0,1 0 0,1 0 0,8 45 0,-7-65 0,0-1 0,0 1 0,0-1 0,1 0 0,0 0 0,1 0 0,-1 0 0,1-1 0,1 1 0,-1-1 0,1 0 0,0 0 0,1-1 0,-1 1 0,1-1 0,0 0 0,0-1 0,8 5 0,3-1 0,1 0 0,0-1 0,0-1 0,0 0 0,36 5 0,100 4 0,-134-14 0,26 2 0,0-1 0,0-3 0,0-1 0,58-11 0,-91 10 0,0 1 0,0-2 0,0 0 0,-1-1 0,1 0 0,-1 0 0,-1-1 0,1-1 0,-1 0 0,0-1 0,0 0 0,-1-1 0,0 0 0,-1 0 0,0-1 0,0 0 0,-1-1 0,-1 0 0,10-16 0,-9 6 0,0-1 0,-1 1 0,-1-1 0,-2 0 0,0 0 0,-1-1 0,-1 1 0,-1-1 0,-1 1 0,-1-1 0,-1 0 0,-1 1 0,-1 0 0,-7-24 0,-5-8 0,-3 0 0,-1 1 0,-3 1 0,-45-75 0,44 88 0,-1 2 0,-2 0 0,-2 2 0,-1 1 0,-1 1 0,-2 1 0,-1 2 0,-2 2 0,0 1 0,-2 2 0,-1 1 0,-1 3 0,-1 1 0,0 1 0,-2 3 0,-59-16 0,58 21 0,0 1 0,0 3 0,-1 1 0,0 2 0,-82 5 0,119 0 0,-1 0 0,1 1 0,0 0 0,0 0 0,0 1 0,0 0 0,0 0 0,1 1 0,0 0 0,-1 1 0,1 0 0,1 0 0,-1 0 0,1 1 0,0-1 0,0 2 0,1-1 0,-1 0 0,2 1 0,-1 0 0,1 1 0,0-1 0,0 1 0,1-1 0,0 1 0,0 0 0,1 0 0,-2 11 0,-2 20 0,1 0 0,2 0 0,2 1 0,6 66 0,-3-89 0,4 131 0,6 78 0,-9-208 0,0-1 0,1 0 0,1 0 0,1 0 0,0-1 0,1 0 0,1 0 0,0 0 0,2-1 0,-1 0 0,2-1 0,0 0 0,0-1 0,1 0 0,27 21 0,-2-6 0,1-1 0,1-2 0,2-2 0,77 33 0,-106-51 0,10 5 0,1-1 0,0-1 0,29 6 0,-47-13 0,1 1 0,-1-2 0,1 1 0,-1-1 0,1 0 0,-1 0 0,1 0 0,0-1 0,-1 0 0,1 0 0,-1 0 0,0-1 0,1 1 0,-1-2 0,0 1 0,0 0 0,0-1 0,0 0 0,8-7 0,-6 2 0,-1 1 0,0-2 0,0 1 0,-1-1 0,0 0 0,0 0 0,-1-1 0,0 1 0,-1-1 0,0 0 0,0 0 0,-1 0 0,-1 0 0,0 0 0,0-20 0,-2-14 0,-1 0 0,-12-57 0,12 91 0,-5-27 0,-1 0 0,-2 0 0,-2 1 0,-1 1 0,-2 0 0,-1 1 0,-2 0 0,-25-34 0,15 29 0,-2 1 0,-2 1 0,-1 2 0,-2 1 0,-74-55 0,55 53 0,-1 2 0,-1 2 0,-2 3 0,-1 2 0,-1 3 0,-1 3 0,-1 2 0,-1 3 0,-120-14 0,163 28 0,1 0 0,0 2 0,-1 0 0,1 1 0,-33 7 0,45-6 0,-1 0 0,0 1 0,0 0 0,1 0 0,0 1 0,-1 0 0,1 0 0,1 1 0,-1-1 0,1 2 0,0-1 0,0 1 0,0 0 0,1 0 0,-9 13 0,4-1 0,1-1 0,0 1 0,2 1 0,0 0 0,1 0 0,1 0 0,1 1 0,0-1 0,0 23 0,0 31 0,7 83 0,0-91 0,-3-46 0,1-1 0,2 1 0,-1-1 0,2 0 0,1 0 0,0 0 0,1-1 0,1 1 0,0-2 0,2 1 0,0-1 0,0 0 0,2-1 0,0 0 0,0 0 0,26 22 0,-10-14 0,1-1 0,1-2 0,1-1 0,0-2 0,2 0 0,65 23 0,213 48 0,-268-77 0,64 15 0,217 25 0,-309-50 0,-1-1 0,0 0 0,1 0 0,-1-2 0,0 0 0,1 0 0,-1-1 0,22-8 0,-31 9 0,0 0 0,1-1 0,-1 1 0,0-1 0,0 0 0,0 0 0,-1 0 0,1 0 0,-1-1 0,1 0 0,-1 1 0,0-1 0,-1 0 0,1-1 0,-1 1 0,0 0 0,0-1 0,0 1 0,0-1 0,-1 1 0,0-1 0,0 0 0,0 0 0,0 0 0,-1 0 0,0-9 0,-2-5 0,0 0 0,-1 1 0,-1-1 0,0 1 0,-2 0 0,-12-28 0,-59-105 0,64 128 0,-22-41 0,-3 2 0,-3 2 0,-2 1 0,-3 2 0,-2 2 0,-2 3 0,-72-59 0,22 39-101,-3 3-1,-3 6 1,-167-75 0,-360-112-250,623 246 361,-91-34-10,-150-51 0,192 71 0,-2 3 0,-75-8 0,125 21 0,-1 1 0,1 0 0,0 1 0,0 0 0,0 1 0,-1 0 0,1 1 0,0 0 0,-20 7 0,27-7 0,0 1 0,-1-1 0,2 1 0,-1-1 0,0 1 0,0 0 0,1 1 0,0-1 0,0 1 0,0-1 0,0 1 0,0 0 0,1 0 0,-1 0 0,1 0 0,0 1 0,0-1 0,1 0 0,0 1 0,-1 0 0,1-1 0,1 1 0,-1 0 0,1 8 0,0 16 53,1 1 0,1 0 0,2 0 0,1-1 0,1 0 0,1 0 0,2-1 0,18 42 0,18 25 137,62 96 1,-73-132-303,-17-29 112,2-1 0,0 0 0,2-2 0,1 0 0,1-2 0,2 0 0,0-1 0,1-2 0,2-1 0,0-1 0,1-1 0,1-1 0,0-2 0,66 24 0,-88-37 0,1 0 0,0-1 0,0 0 0,0 0 0,0-1 0,0 0 0,0-1 0,0 0 0,0-1 0,10-1 0,-14 1 0,0 0 0,-1-1 0,1 0 0,0 0 0,-1 0 0,1-1 0,-1 1 0,0-1 0,0 0 0,0 0 0,0 0 0,-1-1 0,1 0 0,-1 1 0,0-1 0,0 0 0,0-1 0,0 1 0,3-8 0,2-7 0,-1-1 0,-1 0 0,0-1 0,-2 0 0,0 1 0,1-43 0,-4 3 0,-7-73 0,-1 83 0,-1 1 0,-2-1 0,-3 2 0,-2-1 0,-41-89 0,18 61 0,-4 3 0,-88-118 0,56 88 0,-61-75 0,91 127 0,-1 3 0,-3 2 0,-2 2 0,-2 2 0,-1 3 0,-83-48 0,127 83 0,0 0 0,0 1 0,0 0 0,0 0 0,-18-3 0,25 6 0,-1 1 0,1 0 0,-1 0 0,1-1 0,-1 1 0,1 1 0,-1-1 0,1 0 0,-1 1 0,1-1 0,-1 1 0,1 0 0,-1 0 0,1-1 0,0 2 0,-1-1 0,1 0 0,0 0 0,0 1 0,0 0 0,0-1 0,0 1 0,0 0 0,0 0 0,1 0 0,-4 4 0,1 1 0,1 0 0,0 1 0,0-1 0,0 1 0,1 0 0,0-1 0,0 1 0,1 0 0,0 0 0,1 0 0,-1 0 0,2 0 0,-1 1 0,2 7 0,4 17 0,2 0 0,13 37 0,4 19 0,-12 0 0,-3 1 0,-5-1 0,-6 92 0,0-128 0,-2-8 0,-2 0 0,-2 0 0,-16 52 0,10-46 0,-11 104 0,20 184 0,5-246 0,1-62 0,1-1 0,2 1 0,0-1 0,3-1 0,0 1 0,2-1 0,1 0 0,1-1 0,1-1 0,2 0 0,29 42 0,6-3 0,3-3 0,2-1 0,70 59 0,-92-93 0,1-1 0,1-1 0,57 30 0,120 48 0,-139-71 0,-44-19 0,79 33 0,-96-43 0,0 0 0,1-1 0,-1 0 0,1-1 0,0 0 0,22-1 0,-30-1 0,-1-1 0,0 1 0,0-1 0,0 0 0,0 0 0,0 0 0,0-1 0,0 1 0,0-1 0,0 0 0,-1 0 0,1-1 0,-1 1 0,0-1 0,1 0 0,-1 1 0,0-2 0,-1 1 0,1 0 0,0 0 0,-1-1 0,0 1 0,4-8 0,1-6 0,-1 0 0,-1 0 0,0 0 0,3-25 0,-5 24 0,10-47 0,61-355 0,-57 291 0,0-174 0,-17 204 0,-16-340 0,10 389 0,-3 0 0,-1 1 0,-3 1 0,-1 0 0,-3 1 0,-41-82 0,29 82 0,-1 1 0,-3 1 0,-1 1 0,-2 2 0,-3 2 0,-66-56 0,-282-178 0,290 211 0,-20-13 0,-159-77 0,261 146 0,0 1 0,0 0 0,0 0 0,-1 2 0,0 0 0,0 1 0,-23-2 0,33 5 0,1 0 0,0 0 0,0 1 0,0-1 0,-1 1 0,1 0 0,0 1 0,0-1 0,0 1 0,1 0 0,-1 0 0,0 1 0,1-1 0,-1 1 0,1 0 0,0 0 0,0 1 0,0-1 0,0 1 0,1 0 0,0 0 0,-1 0 0,1 0 0,1 1 0,-5 9 0,0 1 0,2 0 0,0 1 0,0 0 0,2 0 0,0 0 0,1 1 0,-1 21 0,9 122 0,-2-101 0,8 445 0,-11-476 0,1-1 0,0 0 0,2 0 0,2 0 0,0 0 0,1-1 0,2 0 0,1-1 0,1 0 0,1 0 0,1-1 0,26 36 0,-27-42 0,-1 0 0,-1 0 0,0 1 0,-2 1 0,10 27 0,-7-3 0,10 65 0,36 190 0,-47-243 0,3-1 0,2 0 0,2 0 0,3-2 0,2-1 0,2 0 0,3-2 0,35 51 0,-32-58 0,-17-22 0,1 0 0,2-1 0,-1-1 0,2 0 0,1-1 0,0-1 0,29 21 0,-21-22 0,0-1 0,1-1 0,1-1 0,0-1 0,54 14 0,-78-25 0,0-1 0,0 1 0,0-1 0,0 0 0,0 0 0,0 0 0,0-1 0,0 1 0,-1-1 0,1 0 0,0 0 0,0 0 0,0-1 0,-1 1 0,1-1 0,-1 0 0,1 0 0,2-3 0,-2 1 0,0 0 0,0 0 0,0 0 0,-1-1 0,0 1 0,0-1 0,0 0 0,0 0 0,-1 0 0,0-1 0,2-7 0,2-13 0,-2 0 0,-1 0 0,0 0 0,-3-37 0,0 50 0,-1-104 0,-6-1 0,-22-118 0,16 154 0,-4 0 0,-3 0 0,-3 2 0,-40-87 0,43 127 0,-1 1 0,-2 1 0,-2 1 0,-1 2 0,-2 0 0,-2 2 0,-1 1 0,-67-53 0,30 31 0,-3 3 0,-1 3 0,-115-55 0,166 93 0,-1 1 0,0 0 0,-39-9 0,55 17 0,0 0 0,0 0 0,0 0 0,0 1 0,1 0 0,-1 0 0,0 1 0,0-1 0,0 1 0,0 0 0,1 1 0,-1 0 0,0-1 0,1 2 0,-1-1 0,1 1 0,0 0 0,0 0 0,0 0 0,-7 6 0,5 0 0,0 1 0,0-1 0,1 1 0,0 0 0,1 0 0,0 1 0,1-1 0,0 1 0,0 0 0,1 1 0,1-1 0,0 0 0,-1 15 0,0 15 0,2 0 0,4 57 0,1-62 0,1-1 0,2 1 0,1-1 0,2 0 0,1-1 0,27 57 0,-14-46 0,2 0 0,2-2 0,2 0 0,37 38 0,34 23 0,4-4 0,160 115 0,-259-210 0,104 76 0,206 114 0,136 31 0,-377-190 0,54 27 0,281 127 0,-359-171 0,55 12 0,-59-18 0,81 32 0,217 79 0,-42-18 0,-287-99 0,-1 0 0,1 0 0,0-1 0,0-1 0,0-1 0,19 3 0,-32-6 0,0-1 0,1 0 0,-1 0 0,1 0 0,-1 0 0,0 0 0,1-1 0,-1 0 0,0 1 0,0-1 0,1-1 0,-1 1 0,0 0 0,0-1 0,0 1 0,0-1 0,-1 0 0,1 0 0,0 0 0,-1 0 0,1-1 0,-1 1 0,0-1 0,0 1 0,0-1 0,0 0 0,0 0 0,-1 0 0,1 0 0,-1 0 0,2-5 0,3-12 0,0-1 0,-2 1 0,0-1 0,-2-1 0,1-22 0,-6-115 0,-1 80 0,-5-79 0,-52-285 0,55 420 0,-1-1 0,-1 1 0,-1 0 0,-1 1 0,-1 0 0,-1 0 0,-1 1 0,-1 1 0,-23-27 0,-12-6 0,-107-92 0,88 91 0,-3 2 0,-2 4 0,-2 3 0,-119-52 0,179 90 0,0 0 0,-1 1 0,0 1 0,0 1 0,-26-4 0,38 7 0,1 1 0,-1 0 0,0 0 0,0 0 0,0 0 0,0 1 0,1-1 0,-1 1 0,0 0 0,0 0 0,1 0 0,-1 1 0,1-1 0,-1 1 0,1 0 0,0 0 0,0 0 0,0 1 0,0-1 0,0 1 0,0-1 0,0 1 0,1 0 0,0 0 0,-1 0 0,1 0 0,0 1 0,1-1 0,-3 6 0,-2 7 0,1-1 0,1 1 0,1-1 0,0 1 0,1 0 0,1 22 0,7 104 0,-1-61 0,-2 20 0,0-4 0,22 151 0,-19-215 0,2-1 0,1 0 0,1 0 0,2-1 0,1-1 0,1 0 0,2-1 0,31 45 0,-23-44 0,1-1 0,1-2 0,1 0 0,2-2 0,0-1 0,36 22 0,-12-13 0,1-4 0,113 45 0,-97-45 0,-48-18 0,0-2 0,0 0 0,1-1 0,1-2 0,-1 0 0,1-1 0,30 1 0,-50-5 0,-1-2 0,1 1 0,-1 0 0,0-1 0,1 1 0,-1-1 0,0 0 0,1 0 0,-1 0 0,0-1 0,0 1 0,0-1 0,0 0 0,0 0 0,0 0 0,0 0 0,-1 0 0,4-4 0,-3 2 0,0-1 0,0 1 0,0-1 0,0 0 0,-1 0 0,0 0 0,0-1 0,0 1 0,-1 0 0,2-9 0,-1-8 0,-1 1 0,-1-1 0,-1 1 0,-7-44 0,-4 1 0,-4 1 0,-2 0 0,-3 1 0,-3 1 0,-42-78 0,17 51 0,-4 2 0,-119-147 0,84 136-81,-3 3-1,-5 5 1,-3 4-1,-133-86 0,-465-240-326,694 409 408,-151-74 0,128 65 0,1 1 0,-1 1 0,-51-9 0,72 17-1,-1 0 0,1 0 0,0 0 0,-1 1 0,1 0 0,-1 0 0,1 0 0,0 1 0,-1 0 0,1 0-1,0 0 1,-1 1 0,1 0 0,0 0 0,0 0 0,0 0 0,1 1 0,-1 0 0,0 0 0,1 0-1,0 1 1,0-1 0,0 1 0,0 0 0,1 0 0,-1 0 0,1 1 0,0-1 0,0 1 0,-3 7-1,1 1 18,1 1-1,0 0 1,1 0-1,1 0 1,0 0-1,0 1 1,2-1-1,0 1 1,0-1-1,4 19 0,4 27 99,2-1-1,3 0 0,2-1 1,3-1-1,39 86 0,118 190-113,-151-297 0,1-1 0,2-1 0,2-2 0,0 0 0,3-2 0,0-2 0,2-1 0,1-1 0,56 31 0,-12-18 0,1-3 0,2-4 0,1-3 0,96 19 0,-158-43 0,0-1 0,0-1 0,0 0 0,37-2 0,-53-1 0,0 0 0,0-1 0,0 0 0,0 0 0,0 0 0,0 0 0,-1-1 0,1 0 0,0 0 0,-1 0 0,1-1 0,-1 1 0,0-1 0,0 0 0,0 0 0,0-1 0,-1 1 0,1-1 0,-1 0 0,0 0 0,0 0 0,0 0 0,-1 0 0,1-1 0,3-8 0,-1-5 0,0 0 0,-1 0 0,-1 0 0,0-1 0,-1-25 0,-7-100 0,2 93 0,-9-193-1365,9 178-5461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24575,'0'12'0,"0"16"0,0 16 0,0 26 0,0 0-8191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1972 1 24575,'0'1315'0,"0"-1291"0,-2 0 0,0 0 0,-7 32 0,7-47 0,-1 1 0,0-1 0,0 0 0,-1 0 0,0 0 0,0-1 0,-1 1 0,-1-1 0,1 0 0,-1-1 0,-10 11 0,0-4 0,-1-1 0,0-1 0,-1 0 0,-1-1 0,0-1 0,-30 12 0,-132 36 0,42-16 0,-47 33 0,-319 178 0,257-106 0,222-130 0,1 0 0,0 2 0,-32 32 0,-11 9 0,31-31 0,2 2 0,-58 64 0,81-79 0,0 0 0,1 1 0,0 0 0,1 0 0,2 1 0,-1 1 0,2-1 0,1 1 0,-6 25 0,2 25 0,4 0 0,2 0 0,9 106 0,-1-76 0,-4-60 0,2-1 0,2 1 0,1-1 0,2 0 0,2-1 0,1 0 0,2 0 0,1-1 0,27 50 0,-1-15 0,-12-20 0,2-1 0,44 55 0,-49-74 0,2-1 0,1-1 0,2-2 0,0 0 0,2-3 0,0 0 0,2-2 0,1-1 0,0-2 0,2-1 0,0-2 0,54 17 0,-32-19 0,1-2 0,1-3 0,-1-3 0,1-2 0,0-2 0,100-11 0,-148 7 0,0-1 0,0-1 0,0 1 0,0-2 0,-1 1 0,0-2 0,0 0 0,0 0 0,-1-1 0,0 0 0,0 0 0,-1-1 0,0-1 0,13-15 0,9-13 0,-2-2 0,33-59 0,-55 87 0,45-86 0,50-126 0,-16 31 0,70-180 0,-109 253 0,21-101 0,-19 54 0,-31 108 0,-3 0 0,-3-1 0,10-115 0,-16-182 0,-7 332 0,2-46 0,-3-66 0,1 121 0,-1 0 0,-1 0 0,0 0 0,-1 1 0,0-1 0,-10-20 0,13 33-33,1 0 0,-1 0-1,0 1 1,0-1 0,0 0-1,0 1 1,0-1 0,0 1 0,-1-1-1,1 1 1,0-1 0,-1 1-1,1 0 1,-1 0 0,1 0-1,-1 0 1,0 0 0,0 0 0,1 0-1,-1 1 1,0-1 0,0 0-1,0 1 1,1 0 0,-1-1-1,0 1 1,0 0 0,0 0 0,0 0-1,0 0 1,0 0 0,0 0-1,0 1 1,0-1 0,1 1-1,-1-1 1,0 1 0,0 0 0,1 0-1,-4 2 1,-36 23-6793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24575,'0'12'0,"0"5"-8191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24575,'1'3'0,"0"0"0,0 0 0,0 0 0,0 0 0,1 0 0,-1 0 0,1-1 0,0 1 0,0-1 0,0 1 0,0-1 0,0 1 0,0-1 0,0 0 0,1 0 0,-1 0 0,1-1 0,0 1 0,0-1 0,4 3 0,6 4 0,291 171 0,1 1 0,-199-108 0,-4 4 0,131 127 0,-136-121 0,-70-61 0,-1 2 0,47 50 0,125 168 0,91 154 0,-181-216 0,-69-109 0,3-2 0,71 90 0,-63-99 0,-11-12 0,1-2 0,49 42 0,70 61 0,-16-14 0,-55-62 0,34 31 0,-21-8 0,213 157 0,-198-174 0,445 270 0,-480-306 0,16 10 0,117 44 0,-63-31 0,27 10 0,-152-66 0,1-1 0,0-1 0,0-2 0,51 5 0,-66-11 0,0 0 0,0 0 0,1-2 0,-1 1 0,-1-1 0,1-1 0,0 0 0,-1-1 0,0 0 0,0 0 0,0-2 0,-1 1 0,0-1 0,0-1 0,0 1 0,-1-2 0,8-8 0,8-11 0,-1 0 0,-1-2 0,-2-1 0,22-40 0,-26 43 0,41-49 0,-41 58 0,-2 0 0,-1-1 0,0-1 0,20-42 0,-14 9 0,-2-1 0,-3 0 0,-2-2 0,-3 1 0,-2-1 0,-3 0 0,-2-82 0,-6 68 0,-4-1 0,-3 1 0,-2 1 0,-4 0 0,-39-108 0,35 130 0,-2 1 0,-3 1 0,-1 1 0,-2 1 0,-2 1 0,-2 1 0,-1 3 0,-58-54 0,-30-12 0,-187-126 0,219 167 0,57 42 0,-1 0 0,0 2 0,-2 2 0,0 1 0,-50-16 0,81 32 0,-1 0 0,1 0 0,0 1 0,0-1 0,0 1 0,0 0 0,-1 0 0,1 1 0,0-1 0,0 1 0,0 0 0,0 0 0,0 1 0,0-1 0,0 1 0,0 0 0,0-1 0,1 2 0,-1-1 0,1 0 0,0 1 0,-1 0 0,1 0 0,0 0 0,1 0 0,-1 0 0,0 0 0,1 1 0,0-1 0,0 1 0,-3 6 0,-6 13 0,1 0 0,2 0 0,0 1 0,-5 28 0,8-33 0,-8 41 0,3 0 0,-5 104 0,15 126 0,3-175 0,-1-74-341,1-1 0,3 1-1,13 52 1,-2-31-6485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7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73 1 24575,'0'12'0,"0"17"0,-12 3 0,-4 9 0,1 10 0,2 8 0,5 7 0,2 3 0,3 4 0,14-11 0,18-16 0,16-16 0,12-13 0,-2-10-8191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2012 491 24575,'-39'-17'0,"-64"-19"0,58 22 0,39 12 0,-1 0 0,1 0 0,-1 1 0,0 0 0,0 0 0,1 1 0,-1 0 0,0 0 0,0 0 0,1 1 0,-1 0 0,0 0 0,1 1 0,-1-1 0,1 2 0,-1-1 0,1 1 0,0 0 0,-7 4 0,5-1 0,0 0 0,1 1 0,0 0 0,0 0 0,0 0 0,1 1 0,0 0 0,1 1 0,0-1 0,0 1 0,1 0 0,-6 15 0,3-2 0,1-1 0,1 1 0,1 1 0,1-1 0,1 0 0,0 1 0,2-1 0,1 1 0,1-1 0,1 1 0,11 42 0,-6-35 0,2 0 0,2-1 0,0-1 0,2 0 0,1-1 0,1 0 0,2-1 0,23 27 0,-22-30 0,130 139 0,-132-147 0,-1-1 0,2 0 0,0-1 0,1-1 0,0 0 0,0-2 0,36 14 0,-51-22 0,0-1 0,0 1 0,1-1 0,-1 0 0,1 0 0,-1-1 0,1 1 0,-1-1 0,1 0 0,-1 0 0,1 0 0,-1-1 0,1 0 0,-1 1 0,1-2 0,-1 1 0,0 0 0,0-1 0,1 0 0,-1 0 0,0 0 0,-1-1 0,1 1 0,5-5 0,-4 1 0,0 0 0,0-1 0,-1 0 0,0 1 0,0-1 0,-1-1 0,0 1 0,0 0 0,-1-1 0,0 0 0,0 1 0,-1-1 0,1-8 0,4-64 0,-4-1 0,-12-117 0,0 19 0,10 160 0,-1-1 0,-1 1 0,-1-1 0,-8-30 0,8 41 0,0 1 0,-1-1 0,0 1 0,-1 0 0,1 0 0,-2 0 0,1 0 0,-1 1 0,0 0 0,0 0 0,-1 1 0,-9-8 0,-24-14 0,-1 2 0,-1 1 0,-1 3 0,-47-18 0,-192-60 0,251 91 0,-941-257-624,931 256 624,0 3 0,-1 2 0,0 1 0,-65 3 0,94 2 0,0 1 0,0 0 0,0 1 0,1 0 0,-1 1 0,1 0 0,0 1 0,0 1 0,0 0 0,1 0 0,0 1 0,0 0 0,1 1 0,-1 0 0,2 1 0,-1 0 0,1 1 0,-12 17 0,8-9 69,1 1 1,0 1 0,2 0-1,0 0 1,1 1 0,1 1-1,-9 39 1,14-46-65,1 0 0,1 1 0,0-1 1,1 0-1,1 1 0,0-1 0,1 0 0,0 0 1,2 0-1,0 0 0,0-1 0,12 25 0,1-8-5,1-1 0,1-1 0,2-1 0,1 0 0,1-2 0,1-1 0,1-1 0,2 0 0,43 28 0,10 1 0,2-3 0,110 47 0,-132-68 0,98 42 0,-134-62 0,1-1 0,0-1 0,0-2 0,40 5 0,-61-9 0,1-1 0,0 1 0,0-1 0,0 0 0,0-1 0,-1 1 0,1-1 0,0 0 0,-1 0 0,1-1 0,0 1 0,-1-1 0,1 0 0,-1 0 0,0 0 0,0-1 0,0 1 0,0-1 0,0 0 0,0 0 0,-1-1 0,0 1 0,1-1 0,-1 0 0,-1 0 0,1 0 0,0 0 0,-1 0 0,0 0 0,0-1 0,0 1 0,-1-1 0,1 1 0,0-10 0,2-12 0,-1-1 0,-2 1 0,-1-1 0,0 0 0,-6-29 0,3 25 0,-2-45 0,-8-79 0,11 146 0,1 0 0,-2 0 0,1 0 0,-1 0 0,0 0 0,-1 0 0,0 1 0,-1 0 0,-9-15 0,12 21 0,0-1 0,-1 0 0,1 1 0,-1 0 0,1-1 0,-1 1 0,0 0 0,0 0 0,0 1 0,0-1 0,0 0 0,0 1 0,0 0 0,-1 0 0,1 0 0,0 0 0,-1 0 0,1 1 0,0 0 0,-1-1 0,1 1 0,-1 0 0,1 1 0,-1-1 0,1 1 0,-1-1 0,1 1 0,-6 3 0,-1 0 0,0 1 0,1 0 0,0 1 0,0 0 0,0 1 0,1 0 0,0 0 0,0 1 0,1 0 0,0 0 0,0 1 0,1 0 0,0 0 0,1 0 0,0 1 0,0 0 0,1 0 0,1 0 0,-5 16 0,1 3 0,1 0 0,1 0 0,2 0 0,0 1 0,3-1 0,2 33 0,-1-49 0,1 0 0,0 0 0,0-1 0,2 1 0,-1-1 0,2 0 0,0 0 0,0 0 0,1-1 0,0 0 0,1 0 0,0 0 0,1-1 0,0 0 0,1-1 0,0 1 0,18 13 0,-11-12 0,0-1 0,0-1 0,1 0 0,0-1 0,0-1 0,1-1 0,0 0 0,0-1 0,0-1 0,1-1 0,32 1 0,-36-3 0,0-1 0,0-1 0,0 0 0,0-1 0,-1-1 0,1 0 0,0-1 0,-1-1 0,0 0 0,0-1 0,-1 0 0,1-1 0,23-17 0,-17 8 0,-1-1 0,0-1 0,-2 0 0,0-2 0,-1 0 0,-1 0 0,20-37 0,-12 14-273,-2 0 0,-2-1 0,-2-1 0,20-87 0,-18 33-6553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7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970 225 24575,'-2'0'0,"0"1"0,0-1 0,0 1 0,0-1 0,0 1 0,0 0 0,1-1 0,-1 1 0,0 0 0,1 0 0,-1 0 0,0 0 0,1 1 0,-1-1 0,1 0 0,0 1 0,-2 2 0,-22 33 0,13-18 0,8-14 0,0 1 0,0 0 0,1 0 0,0 0 0,0 0 0,-3 12 0,5-16 0,1 0 0,-1 0 0,1 0 0,0 0 0,0 0 0,0 0 0,0 0 0,1 0 0,-1 0 0,1 0 0,-1 0 0,1 0 0,-1 0 0,1 0 0,0 0 0,0 0 0,0-1 0,0 1 0,0 0 0,0-1 0,1 1 0,-1-1 0,1 1 0,-1-1 0,1 0 0,-1 1 0,1-1 0,1 1 0,11 5 0,-1-1 0,1 0 0,0-1 0,0-1 0,0 0 0,1-1 0,-1 0 0,1-2 0,0 1 0,0-2 0,-1 0 0,1 0 0,0-2 0,0 0 0,22-6 0,-35 8 0,0-1 0,0 1 0,0-1 0,1 0 0,-1 0 0,0 1 0,0-2 0,0 1 0,0 0 0,0 0 0,-1-1 0,1 1 0,0-1 0,-1 1 0,1-1 0,-1 0 0,1 1 0,-1-1 0,0 0 0,0 0 0,0 0 0,0 0 0,0 0 0,0-1 0,0 1 0,-1 0 0,1 0 0,-1 0 0,0-1 0,1 1 0,-1 0 0,0-1 0,0 1 0,-1-3 0,-1 0 0,0-1 0,0 0 0,-1 1 0,0 0 0,0-1 0,0 1 0,0 0 0,-1 1 0,0-1 0,0 1 0,0-1 0,-9-5 0,-20-15 0,-2 1 0,0 2 0,-2 2 0,0 1 0,-58-20 0,-207-54 0,279 87 0,-28-9 0,14 3 0,-74-12 0,101 22 0,0 1 0,1 1 0,-1 0 0,0 0 0,0 0 0,0 2 0,1-1 0,-1 1 0,0 0 0,1 1 0,0 0 0,-15 8 0,19-8 0,0 0 0,0 1 0,1 0 0,0 0 0,-1 0 0,1 0 0,1 1 0,-1-1 0,1 1 0,0 0 0,0 0 0,0 0 0,1 1 0,0-1 0,0 1 0,-3 9 0,1 8 0,0 1 0,-1 44 0,1-18 0,4-46 0,-3 23 0,-10 46 0,11-65 0,-1 0 0,0 0 0,0 0 0,0-1 0,-1 1 0,-1-1 0,1 0 0,-1 0 0,0 0 0,-7 6 0,-6 2 0,13-11 0,0-1 0,0 1 0,0 1 0,1-1 0,0 0 0,0 1 0,-4 6 0,7-10 0,1 1 0,-1-1 0,1 1 0,-1-1 0,1 1 0,0-1 0,0 0 0,0 1 0,0-1 0,0 1 0,0-1 0,0 1 0,0-1 0,1 1 0,-1-1 0,0 1 0,1-1 0,-1 0 0,1 1 0,0-1 0,-1 0 0,1 0 0,0 1 0,0-1 0,0 0 0,0 0 0,0 0 0,0 0 0,0 0 0,0 0 0,0 0 0,1 0 0,-1-1 0,0 1 0,1 0 0,-1-1 0,3 2 0,27 12 0,1-1 0,1-1 0,56 12 0,-55-15 0,235 54 0,98 28 0,-366-91 0,0 1 0,0-1 0,0 0 0,0 0 0,0 1 0,0-1 0,0 1 0,0-1 0,0 1 0,0-1 0,-1 1 0,1-1 0,0 1 0,0 0 0,-1-1 0,1 1 0,0 0 0,-1 0 0,1-1 0,-1 1 0,1 0 0,-1 0 0,1 0 0,-1 0 0,0 0 0,1 0 0,-1 0 0,0 0 0,0 0 0,0 0 0,0 0 0,0 0 0,0 0 0,0 0 0,0 0 0,0 0 0,0-1 0,0 1 0,-1 0 0,1 0 0,0 0 0,-1 0 0,1 0 0,0 0 0,-1 0 0,0 1 0,-34 41 0,27-34 0,-3 4 0,1 1 0,0 1 0,0 0 0,2 0 0,-12 30 0,-24 87 0,22-59 0,9-33 0,3 1 0,-10 69 0,18-89 0,0-1 0,2 1 0,0 0 0,2 0 0,0-1 0,1 1 0,8 29 0,-8-42 0,0 0 0,1 0 0,0 0 0,0 0 0,0-1 0,1 0 0,0 0 0,1 0 0,5 6 0,2-2 0,1 1 0,0-2 0,28 18 0,10 0 0,2-3 0,0-1 0,65 18 0,186 37 0,164-1 0,-417-73 0,57-2 0,-94-3 0,0-1 0,0-1 0,0 0 0,-1-1 0,1-1 0,-1 0 0,0-1 0,15-7 0,-24 10-5,0-1 1,0 0-1,0 0 0,0-1 0,0 0 0,-1 0 0,1 0 0,-1 0 0,0-1 1,0 1-1,-1-1 0,1 0 0,-1 0 0,0-1 0,-1 1 0,4-9 0,-4 5 22,0 1 0,-1-1-1,0 0 1,0 1-1,-1-1 1,0 0 0,0 0-1,-1 1 1,-1-1-1,-2-10 1,-6-15-236,-3 0 0,0 1 0,-3 0 1,-25-41-1,31 57-152,-67-113-6455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7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1782 63 24575,'0'506'0,"1"-481"0,0 0 0,2 0 0,1 0 0,1-1 0,2 0 0,0 0 0,1 0 0,1-1 0,2 0 0,0-1 0,1 0 0,1-1 0,1 0 0,1-1 0,20 21 0,9 5 0,2-2 0,1-2 0,3-2 0,1-2 0,2-2 0,1-3 0,99 44 0,-101-60 0,-51-16 0,0-1 0,-1 0 0,1 0 0,-1 0 0,1 0 0,-1 0 0,1 0 0,0 0 0,-1 0 0,1 0 0,-1 0 0,1 0 0,-1 0 0,1 0 0,-1-1 0,1 1 0,0 0 0,-1 0 0,1-1 0,-1 1 0,1 0 0,-1 0 0,0-1 0,1 1 0,-1-1 0,1 1 0,-1 0 0,0-1 0,1 1 0,-1-1 0,0 1 0,1-1 0,-1 1 0,0-1 0,0 1 0,1-1 0,-1 1 0,0-1 0,0 0 0,0 1 0,0-1 0,0 1 0,0-1 0,0 1 0,0-1 0,0 0 0,0 1 0,0-1 0,0 0 0,-11-32 0,8 27 0,-15-33 0,-1 2 0,-2 1 0,-2 0 0,-1 2 0,-46-51 0,11 22 0,-117-95 0,73 80-26,-4 5 0,-3 4-1,-2 5 1,-136-55-1,12 25-388,-273-72 0,68 58 415,432 106 0,-92-12 0,95 14 0,0-1 0,0 2 0,0-1 0,0 0 0,0 1 0,0 0 0,0 1 0,0-1 0,0 1 0,1 1 0,-1-1 0,-7 4 0,12-4 0,-1-1 0,0 1 0,0-1 0,1 1 0,-1 0 0,1-1 0,0 1 0,-1 0 0,1 0 0,0 0 0,0 0 0,0 0 0,0 0 0,1 0 0,-1 0 0,1 0 0,-1 1 0,1-1 0,0 0 0,-1 0 0,1 4 0,1 1 0,0 0 0,0 0 0,0 0 0,1 0 0,4 11 0,8 17 68,2-1 1,1 0 0,2-2 0,1 0-1,2-1 1,1-1 0,1-1 0,1-1-1,2-1 1,0-1 0,2-2 0,1-1-1,55 33 1,28 3-69,1-5 0,3-5 0,196 55 0,-289-98 0,111 23 0,-120-26 0,0-2 0,0 0 0,0-1 0,0 0 0,0-1 0,28-7 0,-36 6 0,0-1 0,0 0 0,-1-1 0,1 1 0,-1-1 0,0-1 0,0 1 0,-1-1 0,1 0 0,-1 0 0,0-1 0,-1 1 0,1-1 0,-1 0 0,0 0 0,0-1 0,-1 1 0,0-1 0,4-13 0,3-10 0,-1 0 0,-2 0 0,4-40 0,-6 34-273,1-1 0,2 1 0,1 0 0,19-45 0,3 16-6553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7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2313 883 24575,'7'1'0,"1"2"0,-1-1 0,0 1 0,0 0 0,0 0 0,0 1 0,0 0 0,-1 1 0,0-1 0,9 9 0,2 0 0,-5-4 0,1 1 0,-2 0 0,1 1 0,-1 0 0,-1 1 0,0 0 0,-1 1 0,0 0 0,-1 0 0,12 28 0,-17-34 0,-1-1 0,0 1 0,0 0 0,-1 0 0,0 0 0,0 0 0,0 0 0,-1 0 0,0 0 0,-1 0 0,1 0 0,-1 0 0,-1 0 0,1 0 0,-1 0 0,0-1 0,-1 1 0,0-1 0,0 1 0,0-1 0,-1 0 0,0 0 0,0 0 0,0-1 0,-1 0 0,-8 9 0,-7 2 0,0 0 0,-1-1 0,0-1 0,-1-2 0,-1 0 0,0-1 0,-36 12 0,7-6 0,-1-3 0,-79 11 0,25-15 0,1-5 0,-108-9 0,85 0 0,-17-4 0,-223-44 0,355 50 0,0-1 0,1 0 0,0-1 0,0 0 0,0-2 0,0 1 0,1-1 0,-13-9 0,19 10 0,0 0 0,0 0 0,0 0 0,1-1 0,0 0 0,0 0 0,1 0 0,-1 0 0,1-1 0,1 0 0,-1 0 0,1 0 0,0 0 0,1 0 0,-3-14 0,0-16 0,1 0 0,2 0 0,2 0 0,1 0 0,11-62 0,-12 89 0,1 1 0,1-1 0,0 1 0,0 0 0,1 0 0,0 0 0,0 0 0,1 0 0,1 1 0,-1-1 0,1 1 0,1 0 0,-1 1 0,1-1 0,1 1 0,-1 0 0,1 1 0,0-1 0,1 2 0,-1-1 0,11-5 0,4 1 0,0 1 0,1 2 0,0 0 0,0 1 0,1 1 0,36-2 0,153 2 0,-86 5 0,-96-1 0,-13-1 0,1 2 0,-1 0 0,0 1 0,36 6 0,-49-6 0,0 1 0,0-1 0,-1 1 0,1 0 0,-1 1 0,1-1 0,-1 1 0,0 0 0,0 0 0,0 0 0,0 0 0,-1 1 0,1-1 0,-1 1 0,0 0 0,0 0 0,0 1 0,-1-1 0,1 0 0,-1 1 0,0-1 0,2 10 0,-2-10 0,-1 1 0,0-1 0,1 1 0,-2 0 0,1 0 0,0-1 0,-1 1 0,0 0 0,0 0 0,-1 0 0,1 0 0,-1-1 0,0 1 0,0 0 0,-1-1 0,0 1 0,1-1 0,-1 1 0,-1-1 0,1 0 0,-1 0 0,1 0 0,-1 0 0,0 0 0,-1-1 0,1 1 0,0-1 0,-1 0 0,0 0 0,0 0 0,0-1 0,-6 4 0,-10 4 0,-1-2 0,0 0 0,0-1 0,-1-1 0,0-1 0,-23 3 0,-40 2 0,0-3 0,0-4 0,0-3 0,-105-15 0,27-9 0,-199-54 0,316 67 0,0-3 0,1-1 0,1-2 0,-66-37 0,101 49 0,0-1 0,1 0 0,-1 0 0,2-1 0,-1 0 0,1-1 0,0 0 0,0 0 0,-8-13 0,13 18 0,1 0 0,-1-1 0,1 1 0,0 0 0,0-1 0,0 1 0,0 0 0,1-1 0,-1 1 0,1-1 0,0 1 0,0-1 0,0 1 0,0-1 0,1 1 0,-1-1 0,1 1 0,0 0 0,0-1 0,0 1 0,1 0 0,-1 0 0,1-1 0,-1 1 0,1 0 0,0 1 0,0-1 0,1 0 0,-1 1 0,1-1 0,3-2 0,2-2 0,0 1 0,1 0 0,0 1 0,0-1 0,0 2 0,1-1 0,-1 2 0,1-1 0,12-2 0,103-16 0,-125 22 0,655-28 0,-629 28 0,116-2 0,1 7 0,180 29 0,-296-27 0,1 0 0,-1 2 0,-1 1 0,0 1 0,0 2 0,-1 0 0,-1 1 0,43 33 0,-16-3 0,-1 1 0,64 77 0,-104-112 0,-1 1 0,-1 0 0,0 1 0,-1 0 0,0 0 0,0 0 0,-2 1 0,7 19 0,-11-27 0,0-1 0,0 0 0,-1 0 0,1 1 0,-1-1 0,0 0 0,0 1 0,-1-1 0,1 0 0,-1 1 0,0-1 0,0 0 0,0 0 0,-1 0 0,0 0 0,1 0 0,-1 0 0,-1 0 0,1-1 0,0 1 0,-1-1 0,0 1 0,0-1 0,0 0 0,0 0 0,0 0 0,-1-1 0,1 1 0,-1-1 0,0 0 0,-6 3 0,-3 1 0,0-1 0,1 0 0,-1-1 0,-1 0 0,1-1 0,-1-1 0,-18 1 0,-102-3 0,129-1 0,-76-5 0,0-4 0,1-4 0,1-3 0,-88-31 0,41 3 0,-204-104 0,249 107 0,3-4 0,1-3 0,3-4 0,-78-70 0,138 109 0,-1 0 0,2-1 0,0-1 0,1 0 0,1 0 0,0-1 0,1-1 0,1 1 0,-11-33 0,17 41 0,0-1 0,1 1 0,-1-1 0,2 0 0,0 0 0,0 0 0,1 0 0,0 0 0,0 1 0,1-1 0,1 0 0,0 0 0,0 0 0,1 1 0,0-1 0,0 1 0,1 0 0,1 0 0,-1 0 0,13-16 0,-7 14 0,0 1 0,1 0 0,0 0 0,0 1 0,1 1 0,1 0 0,-1 0 0,1 2 0,1-1 0,-1 2 0,1-1 0,22-4 0,14-1 0,1 1 0,66-3 0,404 7 0,-488 7 0,18 1 0,95 15 0,-125-13 0,-1 1 0,1 1 0,-1 0 0,-1 2 0,1 1 0,-1 0 0,26 18 0,659 503 0,-657-490 0,-1 2 0,47 56 0,-87-91 0,0 0 0,-1 0 0,0 1 0,0-1 0,-1 1 0,0 1 0,-1-1 0,1 0 0,2 15 0,-5-20 0,-1 1 0,0-1 0,0 1 0,0-1 0,0 0 0,-1 1 0,1-1 0,-1 0 0,0 1 0,0-1 0,0 0 0,0 0 0,-1 0 0,1 0 0,-1 0 0,0 0 0,0 0 0,0-1 0,0 1 0,0 0 0,-1-1 0,1 0 0,-1 0 0,0 1 0,1-2 0,-1 1 0,-4 2 0,-10 5 0,0-1 0,-1-1 0,0 0 0,0-1 0,-1-2 0,1 1 0,-37 2 0,-145 0 0,157-7 0,-32 1 0,-13 1 0,0-4 0,-140-21 0,217 22 0,-1-2 0,1 1 0,0-2 0,0 1 0,0-2 0,1 1 0,-1-1 0,1-1 0,0 0 0,1-1 0,-1 1 0,1-2 0,1 1 0,-1-1 0,1-1 0,1 0 0,0 0 0,0 0 0,0-1 0,1 1 0,1-2 0,0 1 0,0-1 0,-5-17 0,7 19 0,0-1 0,0 0 0,1 0 0,1 0 0,-1-1 0,2 1 0,-1 0 0,1-1 0,1 1 0,0 0 0,0 0 0,1 0 0,1 0 0,-1 0 0,2 0 0,-1 0 0,1 1 0,1-1 0,0 1 0,0 1 0,1-1 0,0 1 0,0-1 0,1 2 0,0-1 0,0 1 0,1 0 0,0 0 0,14-8 0,3 1 0,0 0 0,1 2 0,0 1 0,0 2 0,1 0 0,1 2 0,48-7 0,1 5 0,127 2 0,326 52 0,-477-38 0,0 3 0,0 1 0,-1 3 0,-1 2 0,0 3 0,-1 1 0,90 53 0,-128-65 0,0 0 0,-1 2 0,0-1 0,0 1 0,-1 1 0,0 0 0,14 22 0,-19-25 0,0-1 0,-1 1 0,-1 0 0,1 0 0,-1 0 0,-1 0 0,1 1 0,-2-1 0,1 1 0,-1 0 0,0-1 0,-1 1 0,-1 17 0,1-22 0,-1 0 0,0 0 0,0-1 0,0 1 0,-1 0 0,1 0 0,-1-1 0,0 1 0,0-1 0,0 0 0,0 1 0,-1-1 0,1 0 0,-1 0 0,0-1 0,0 1 0,-4 3 0,-3 0 0,1-1 0,-1 0 0,0 0 0,0-1 0,-19 5 0,-25 5 0,0-3 0,-109 9 0,-127-14 0,124-9-235,-250-38-1,327 26 206,0-4 1,1-4 0,2-4-1,-123-55 1,180 69 29,2-1 0,-1-1 0,2-2 0,-36-28 0,55 39 0,1 0 0,0 0 0,0 0 0,1 0 0,0-1 0,0 0 0,0 0 0,1 0 0,0-1 0,1 1 0,0-1 0,0 0 0,0 0 0,1 0 0,0-1 0,1 1 0,0 0 0,0-1 0,1 1 0,1-16 0,0 12 36,1 1 0,1 0 1,0-1-1,0 1 0,1 0 1,1 0-1,0 1 1,0 0-1,1 0 0,12-17 1,-6 13-10,0 1 0,0 1 0,1 0 0,0 1 0,1 0 0,25-14 0,-10 9-24,1 2 1,1 1 0,0 1-1,0 2 1,1 1 0,1 1 0,38-3-1,6 3-3,0 4 0,1 3 0,125 15 0,-193-12 0,0 0 0,0 0 0,0 1 0,0 1 0,0 0 0,-1 0 0,1 1 0,-1 0 0,0 1 0,-1 0 0,1 0 0,-1 1 0,0-1 0,-1 2 0,0-1 0,0 1 0,-1 1 0,1-1 0,-2 1 0,7 12 0,-5-6 0,-1 0 0,0 0 0,-1 0 0,0 1 0,-2 0 0,0 0 0,0 0 0,-2 0 0,0 0 0,-1 0 0,0 0 0,-4 24 0,2-33 0,-1 1 0,1-1 0,-1 1 0,-1-1 0,1 0 0,-1 0 0,0 0 0,-1-1 0,0 1 0,0-1 0,0 0 0,0-1 0,-1 1 0,0-1 0,-1 0 0,1-1 0,-1 1 0,0-1 0,0-1 0,0 1 0,0-1 0,0 0 0,-10 2 0,-1 0 0,0 0 0,0-1 0,0-1 0,0 0 0,-1-2 0,1 0 0,-1-1 0,1-1 0,-20-3 0,20 0 0,0 0 0,0-2 0,1 0 0,0-1 0,0 0 0,1-1 0,0-1 0,0-1 0,1 0 0,1-1 0,0-1 0,-15-15 0,18 16 0,1-1 0,0-1 0,0 0 0,1 0 0,1-1 0,0 0 0,1 0 0,1-1 0,0 0 0,1 0 0,0 0 0,1-1 0,1 0 0,-1-16 0,3 23 0,1 0 0,0 0 0,1 0 0,0 0 0,0 0 0,1 0 0,0 1 0,0-1 0,1 0 0,0 1 0,0 0 0,1-1 0,1 2 0,4-9 0,-1 6 0,0 1 0,0 0 0,1 0 0,0 1 0,0 0 0,1 1 0,0 0 0,0 0 0,14-6 0,9-1 0,1 2 0,1 0 0,-1 3 0,2 0 0,64-6 0,35 2 0,0 5 0,173 12 0,-294-2 0,1 0 0,-1 0 0,0 1 0,0 1 0,0 0 0,-1 1 0,1 1 0,-1 0 0,0 0 0,-1 2 0,1-1 0,-2 2 0,1-1 0,-1 2 0,0-1 0,-1 2 0,0-1 0,-1 1 0,13 20 0,18 36 0,-2 1 0,43 112 0,-79-176 0,7 15 0,-2 1 0,0 0 0,8 42 0,-14-58 0,0 0 0,0 1 0,-1-1 0,0 0 0,0 1 0,0-1 0,0 0 0,-1 1 0,0-1 0,0 0 0,0 0 0,0 0 0,-1 0 0,1 0 0,-1 0 0,0 0 0,0 0 0,-1 0 0,1-1 0,-1 1 0,0-1 0,0 0 0,0 0 0,0 0 0,0 0 0,-5 2 0,-6 3 0,-1-2 0,0 0 0,0-1 0,0 0 0,0-1 0,-1-1 0,0 0 0,1-1 0,-1-1 0,0-1 0,-22-1 0,-12-4 0,0-1 0,-65-18 0,75 14 12,0-3 0,0-1 0,2-2 0,0-1 0,1-2 0,0-2 0,2-1 0,1-2 0,-43-38 0,57 44-105,0-1 0,1-1 1,2-1-1,0-1 0,1 0 0,1-1 0,1-1 0,1 0 1,2-1-1,0 0 0,1-1 0,2 0 0,1 0 1,1-1-1,-4-33 0,7-4-6733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1467 86 24575,'1'3'0,"-1"0"0,1 0 0,0 0 0,0 0 0,0 0 0,0 0 0,0 0 0,1 0 0,-1 0 0,1-1 0,2 5 0,8 12 0,-6-5 0,0 0 0,-1 0 0,-1 0 0,0 0 0,2 24 0,-5-33 0,0 0 0,-1 1 0,0-1 0,-1 1 0,1-1 0,-1 0 0,0 0 0,0 1 0,0-1 0,-1 0 0,0 0 0,0 0 0,0 0 0,-1-1 0,1 1 0,-1 0 0,0-1 0,-7 7 0,1-3 0,-1 0 0,-1 0 0,1-1 0,-1-1 0,0 0 0,-1 0 0,0-1 0,1-1 0,-2 0 0,-12 3 0,-22 2 0,-63 5 0,106-13 0,-58 4 0,1-2 0,-113-10 0,136 2 0,1-1 0,0-2 0,0-1 0,1-2 0,-62-28 0,82 31 0,0-1 0,1 0 0,0-2 0,0 1 0,1-2 0,1 0 0,-15-16 0,24 24 0,1 0 0,-1 0 0,1 1 0,0-2 0,1 1 0,-1 0 0,1-1 0,0 1 0,0-1 0,0 1 0,0-1 0,1 0 0,0 0 0,0 0 0,0 0 0,1 0 0,0 0 0,-1 0 0,2 0 0,-1 0 0,1 0 0,0 0 0,0 0 0,0 0 0,0 0 0,1 1 0,0-1 0,0 0 0,4-6 0,-2 6 0,1-1 0,0 1 0,-1 0 0,2 0 0,-1 0 0,0 1 0,1 0 0,0 0 0,0 1 0,10-5 0,4-1 0,1 2 0,25-6 0,32-3 0,1 4 0,1 4 0,140 2 0,-202 6 0,0 1 0,0 1 0,0 1 0,0 0 0,-1 1 0,1 1 0,-1 0 0,0 1 0,0 2 0,-1-1 0,0 2 0,0 0 0,-1 1 0,0 0 0,-1 1 0,0 1 0,-1 0 0,21 25 0,18 29 0,65 103 0,-104-149 0,-6-10 0,0 0 0,-1 1 0,0 0 0,-1 0 0,7 21 0,-12-30 0,1 1 0,-1 0 0,1 0 0,-1-1 0,0 1 0,0 0 0,0 0 0,-1-1 0,1 1 0,-1 0 0,1-1 0,-1 1 0,0 0 0,0-1 0,0 1 0,0-1 0,0 1 0,-1-1 0,1 0 0,-1 0 0,0 1 0,1-1 0,-1 0 0,0-1 0,0 1 0,0 0 0,-1 0 0,1-1 0,0 1 0,-1-1 0,1 0 0,-4 1 0,-14 6 0,-1-2 0,0 0 0,0-1 0,0-1 0,-1-2 0,-39 1 0,50-2 0,-59 2 0,0-3 0,0-4 0,-83-14 0,119 13 0,0-3 0,0 0 0,1-3 0,1 0 0,-1-2 0,2-2 0,0-1 0,-40-27 0,59 34 0,0-1 0,1 0 0,0-1 0,1 0 0,-11-14 0,19 23 0,0-1 0,0 0 0,0 1 0,0-1 0,0 0 0,1 0 0,0 0 0,-1 0 0,1 0 0,0 0 0,0-1 0,1 1 0,-1 0 0,1 0 0,-1-1 0,1 1 0,0 0 0,0-1 0,1 1 0,-1 0 0,1-1 0,-1 1 0,1 0 0,0 0 0,1 0 0,-1 0 0,0 0 0,1 0 0,2-4 0,1 2 0,1 0 0,-1 0 0,1 1 0,0 0 0,0 0 0,1 0 0,-1 1 0,1 0 0,0 0 0,0 1 0,0 0 0,0 0 0,8-1 0,9-1 0,1 1 0,40 0 0,-45 4 0,1 0 0,-1 2 0,0 0 0,0 2 0,0 0 0,-1 1 0,0 1 0,0 0 0,0 2 0,-1 0 0,0 1 0,24 19 0,-1 4 0,-1 1 0,-3 2 0,58 70 0,-85-95 0,-1 1 0,-1 0 0,0 1 0,12 25 0,-18-35 0,-1-1 0,1 1 0,-1 0 0,0 0 0,-1 0 0,1 0 0,0 0 0,-1 0 0,1 0 0,-1 0 0,0 0 0,0 0 0,0 0 0,-1 0 0,1 1 0,-1-1 0,0 0 0,1-1 0,-1 1 0,0 0 0,-1 0 0,1 0 0,-1 0 0,1-1 0,-1 1 0,0-1 0,0 1 0,0-1 0,0 0 0,-3 3 0,-5 0 0,-1 1 0,0-2 0,0 0 0,0 0 0,0-1 0,0 0 0,-1-1 0,1 0 0,-1-1 0,-15 0 0,13 0 0,-39 1 0,0-2 0,0-2 0,-1-3 0,2-2 0,-99-27 0,48 3 0,-189-86 0,278 110-51,-52-23 140,-63-42 0,112 62-255,0-2 0,1 0 0,0-1 1,1 0-1,1-1 0,0-1 0,1-1 1,-17-24-1,1-17-6660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5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3109 24575,'2'0'0,"1"-1"0,0 0 0,-1 1 0,1-1 0,-1 0 0,1 0 0,-1 0 0,1-1 0,-1 1 0,0 0 0,1-1 0,-1 0 0,3-3 0,30-32 0,-20 21 0,76-84 0,-41 43 0,73-66 0,-114 116 0,178-143 0,-154 127 0,1 1 0,1 2 0,1 2 0,39-15 0,-2 9 0,2 3 0,0 4 0,1 3 0,84-5 0,314 3 0,-426 16 0,180 4 0,118-4 0,-281-3 0,-1-4 0,1-2 0,81-24 0,-123 26 0,0-2 0,-1 0 0,0-2 0,36-23 0,74-65 0,0 1 0,-60 48 0,69-64 0,34-26 0,-24 42 0,-86 59 0,-2-3 0,112-98 0,-67 25 0,49-46 0,-66 68 0,-33 31 0,-56 60 0,0 0 0,0 0 0,0 0 0,0 0 0,1 0 0,-1 0 0,1 1 0,-1-1 0,1 1 0,-1 0 0,1 0 0,0 0 0,0 0 0,0 0 0,5 0 0,-6 1 0,0 0 0,-1 1 0,1-1 0,0 0 0,-1 1 0,1 0 0,0-1 0,-1 1 0,1 0 0,0 0 0,-1 0 0,0 0 0,1 0 0,-1 0 0,1 0 0,-1 1 0,0-1 0,0 0 0,2 3 0,4 9 0,-1-1 0,0 1 0,-1 1 0,0-1 0,4 22 0,-3-13 0,19 55 0,4-1 0,3-1 0,3-2 0,3-2 0,4-1 0,2-2 0,67 78 0,-31-54 0,4-3 0,4-4 0,4-4 0,119 82 0,399 235 0,-594-389 0,8 5 0,0-1 0,1 0 0,1-2 0,43 12 0,-64-21 0,0-1 0,0 0 0,0 0 0,0 0 0,0-1 0,1 1 0,-1-1 0,0-1 0,0 1 0,0-1 0,0 0 0,0 0 0,0 0 0,0-1 0,0 1 0,0-1 0,0 0 0,-1-1 0,1 1 0,-1-1 0,0 0 0,0 0 0,0-1 0,0 1 0,0-1 0,-1 1 0,1-1 0,-1 0 0,0-1 0,0 1 0,4-10 0,0-3 0,-1-1 0,0 0 0,-1-1 0,-1 0 0,0 1 0,-2-1 0,1-20 0,-7-141 0,1 113 0,-9-951 0,12 958 0,-3 23 0,0 0 0,-3 0 0,-17-62 0,10 49 0,-6-54 0,13 65 0,-2 1 0,-2 0 0,-1 0 0,-1 1 0,-3 1 0,-1 0 0,-1 1 0,-2 1 0,-2 1 0,-1 1 0,-1 0 0,-2 2 0,-1 1 0,-1 1 0,-1 1 0,-2 1 0,-1 2 0,-43-27 0,20 15 0,-2 3 0,-2 2 0,-119-46 0,157 70 0,1 2 0,-1 0 0,0 1 0,0 1 0,0 1 0,0 1 0,-1 1 0,1 0 0,0 2 0,0 0 0,0 1 0,0 1 0,0 1 0,1 1 0,0 1 0,-37 17 0,28-8 0,1 1 0,0 2 0,2 0 0,0 2 0,-41 43 0,52-48 0,0 1 0,1 0 0,1 0 0,1 2 0,0-1 0,2 1 0,0 1 0,1 0 0,-9 35 0,3 17 0,7-33 0,-2-1 0,-1 1 0,-20 48 0,12-43 0,-20 41 0,34-78 0,-1 0 0,1 0 0,-1 0 0,-1-1 0,1 0 0,-1 0 0,0 0 0,-14 9 0,-73 34-1365,54-26-5461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7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1172 405 24575,'1'15'0,"-2"1"0,1 0 0,-2-1 0,0 1 0,-6 19 0,6-30 0,0 0 0,0 0 0,-1 0 0,0 0 0,0 0 0,0 0 0,0-1 0,-1 0 0,0 0 0,1 0 0,-2 0 0,1 0 0,0-1 0,-1 0 0,0 1 0,0-2 0,1 1 0,-8 2 0,3-2 0,1 1 0,-2-2 0,1 1 0,0-1 0,0-1 0,-1 1 0,1-2 0,-1 1 0,1-1 0,-1-1 0,1 0 0,-1 0 0,1-1 0,0 0 0,-14-5 0,7-3 0,30 7 0,31 8 0,-17 3 0,0 1 0,-1 2 0,-1 0 0,0 2 0,0 1 0,28 21 0,2 6 0,75 70 0,-120-100 0,0 1 0,0 0 0,-2 0 0,1 1 0,-2 1 0,0 0 0,10 23 0,-15-30 0,0 0 0,0 0 0,-1 0 0,0 1 0,0-1 0,-1 0 0,0 1 0,-1-1 0,1 1 0,-1 0 0,-1-1 0,1 1 0,-1-1 0,-1 1 0,1-1 0,-1 0 0,-6 13 0,6-16 0,0 0 0,0-1 0,0 1 0,-1-1 0,0 0 0,1 0 0,-1 0 0,0 0 0,-1 0 0,1-1 0,0 1 0,-1-1 0,0 0 0,1 0 0,-1 0 0,0-1 0,-7 3 0,3-2 0,0-1 0,0 0 0,1-1 0,-1 0 0,0 0 0,0 0 0,0-1 0,-15-4 0,-3-2 0,-1-2 0,2-2 0,-1 0 0,-37-23 0,-18-15 0,-119-92 0,169 116 0,1-2 0,2-1 0,0-1 0,2-1 0,1-2 0,-31-51 0,47 67 0,1 1 0,1-1 0,1-1 0,-7-22 0,12 35 0,0-1 0,0 1 0,0-1 0,0 0 0,1 1 0,0-1 0,0 1 0,0-1 0,1 0 0,-1 1 0,1-1 0,0 1 0,1-1 0,-1 1 0,1 0 0,-1-1 0,1 1 0,1 0 0,-1 0 0,1 0 0,4-6 0,0 5 0,-1 0 0,0 0 0,1 1 0,0 0 0,0 0 0,0 1 0,1 0 0,-1 0 0,1 0 0,0 1 0,13-2 0,12-1 0,48 0 0,-77 5 0,29-2 0,0 2 0,0 1 0,-1 2 0,1 0 0,-1 3 0,0 1 0,0 1 0,0 1 0,-1 2 0,-1 2 0,0 0 0,48 30 0,26 31 0,-3 4 0,-3 5 0,-4 3 0,157 189 0,-242-264 0,33 45 0,-39-52 0,0 0 0,-1 0 0,1 1 0,-1-1 0,-1 1 0,1 0 0,-1-1 0,1 1 0,-1 0 0,0 7 0,-1-10 0,0-1 0,0 1 0,0-1 0,0 1 0,-1 0 0,1-1 0,0 1 0,-1-1 0,0 1 0,1-1 0,-1 0 0,0 1 0,1-1 0,-1 0 0,0 1 0,0-1 0,0 0 0,0 0 0,-1 0 0,1 0 0,0 0 0,0 0 0,-1 0 0,1 0 0,0 0 0,-1-1 0,1 1 0,-1-1 0,1 1 0,-3 0 0,-1 0 0,-1 0 0,1 0 0,0-1 0,-1 0 0,0 0 0,1 0 0,-1-1 0,-8-1 0,-36-13 0,1-1 0,1-3 0,-60-32 0,73 34 0,-178-92-376,-255-176-1,-163-181-241,444 309-519,51 33-4546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2983 3964 24575,'4'-62'0,"3"-1"0,3 2 0,2 0 0,26-76 0,22-115 0,-46 105 0,-6-1 0,-11-155 0,-1 82 0,4 160 0,-7-171 0,3 197 0,-1 0 0,-2 0 0,-1 1 0,-21-55 0,-12-9 0,-4 2 0,-81-129 0,-2 46 0,104 147 0,-1 0 0,-1 1 0,-52-46 0,-102-68 0,73 62 0,-264-197 0,102 82 0,149 106 0,23 16 0,-68-48 0,136 106 0,1 1 0,-2 1 0,0 2 0,-39-13 0,-233-56 0,182 53 0,106 26 0,-1 1 0,0 0 0,1 1 0,-1 0 0,0 2 0,0 0 0,0 0 0,0 1 0,0 1 0,0 0 0,0 1 0,1 1 0,-1 1 0,1 0 0,0 0 0,0 1 0,1 1 0,-18 12 0,7-2 0,1 1 0,1 1 0,0 1 0,1 0 0,2 2 0,0 1 0,-27 43 0,14-13 0,3 2 0,-36 97 0,54-121 0,2 1 0,2 0 0,0 0 0,-3 63 0,11 136 0,1-134 0,0-24 0,2 0 0,16 77 0,-12-112 0,2 0 0,1-1 0,2 0 0,1-1 0,32 58 0,15 5 0,4-3 0,4-3 0,4-3 0,4-3 0,3-3 0,5-4 0,156 115 0,-109-101 0,204 108 0,-277-170 0,-23-11 0,0-3 0,1-1 0,42 14 0,-74-30 0,1 1 0,-1-1 0,0 0 0,0 0 0,1-1 0,-1 1 0,1-1 0,-1-1 0,0 1 0,1-1 0,-1 1 0,0-1 0,0-1 0,1 1 0,-1-1 0,0 0 0,9-5 0,-9 3 0,0 0 0,-1 0 0,1-1 0,-1 0 0,0 1 0,0-1 0,-1-1 0,1 1 0,-1 0 0,0-1 0,-1 0 0,1 1 0,1-8 0,3-15 0,-2 0 0,0-1 0,-2 1 0,-1-1 0,-3-35 0,-11-276 0,1 102 0,8 188 0,-2 0 0,-3 0 0,-2 1 0,-2 0 0,-36-93 0,0 32 0,-84-138 0,31 48-1365,72 155-5461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6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4510 3066 24575,'-146'-170'0,"48"51"0,-289-283 0,303 318 0,-343-416 0,342 393 0,24 39 0,-3 2 0,-127-101 0,165 145 0,-66-42 0,68 49 0,1-1 0,0-1 0,-30-30 0,19 16 0,0 1 0,-3 3 0,0 0 0,-1 3 0,-55-27 0,13 7 0,-98-58 0,-473-293 0,579 350 0,-3 4 0,-1 3 0,-82-27 0,20 7 0,-215-71 0,157 63 0,182 60 0,-2 1 0,1 0 0,0 1 0,-1 1 0,0 0 0,-18 0 0,27 4 0,0-1 0,0 1 0,0 0 0,0 1 0,0 0 0,0 0 0,1 0 0,-1 1 0,1 0 0,0 0 0,0 1 0,0-1 0,0 2 0,1-1 0,-1 0 0,-6 8 0,-5 7 0,1 0 0,0 2 0,2 0 0,0 0 0,2 1 0,-12 26 0,-1 13 0,-22 74 0,33-80 0,2 1 0,2 0 0,-4 101 0,18 173 0,2-150 0,-7-28 0,6 129 0,-1-242 0,2 0 0,2 0 0,1-1 0,2 0 0,2 0 0,1-2 0,30 55 0,-5-24 0,3-1 0,91 107 0,-68-93 0,56 64 0,-99-122 0,0-1 0,2 0 0,0-2 0,30 18 0,29 9 0,2-3 0,2-5 0,106 33 0,281 60 0,-469-130 0,46 13 0,0-3 0,1-2 0,0-3 0,1-2 0,74-3 0,-113-3 0,1 0 0,-1-2 0,0 0 0,0 0 0,0-1 0,-1-1 0,19-11 0,85-60 0,-99 64 0,5-4 0,-2-2 0,0 0 0,-1-2 0,-1 0 0,-1-1 0,-1-1 0,21-37 0,-16 22 0,-3-2 0,-1 0 0,-2-1 0,13-49 0,-19 46 26,-2 0-1,4-88 1,-13-91-596,-1 155-302,0 6-5954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6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4358 297 24575,'-129'-7'0,"68"2"0,-1072-166 0,955 131 0,-1 9 0,-242-12 0,-157 47 0,549-2 0,1 2 0,0 1 0,0 1 0,0 1 0,1 1 0,0 2 0,1 1 0,-42 23 0,36-14 0,0 3 0,1 0 0,1 2 0,2 1 0,-47 55 0,-42 65 0,8 6 0,-120 216 0,187-293 0,6-8 0,-70 98 0,-74 88 0,92-126 0,48-66 0,-57 112 0,89-155 0,1 1 0,1-1 0,0 1 0,2 1 0,-4 26 0,0 97 0,7-94 0,-10 74 0,-12 10 0,-11 245 0,34-329 0,-2 3 0,8 67 0,-4-103 0,1 0 0,0 0 0,1-1 0,1 0 0,0 1 0,1-2 0,1 1 0,13 21 0,14 18 0,-21-30 0,2-1 0,0-1 0,2 0 0,0-2 0,34 33 0,-19-27 0,1 0 0,2-2 0,0-2 0,1-1 0,1-2 0,45 16 0,-26-13 0,1-3 0,1-2 0,0-3 0,1-2 0,96 7 0,-88-19 0,1-2 0,-1-3 0,0-3 0,0-3 0,85-25 0,-56 10 0,2 4 0,0 4 0,1 4 0,105 0 0,-163 12 0,0-2 0,0-2 0,0-2 0,44-14 0,154-64 0,-76 24 0,239-99 0,-330 125 0,-2-2 0,-1-4 0,85-68 0,-79 52 0,-49 40 0,0-1 0,-2-1 0,0-1 0,-1-1 0,-1-2 0,35-48 0,-36 36 0,-1-1 0,-2-1 0,-2-1 0,21-71 0,23-70 0,-37 117 0,30-125 0,-23 39 0,-10 57 0,16-177 0,-35-129 0,-3 216 0,3 170 0,-1 0 0,-1 1 0,0-1 0,0 1 0,-1-1 0,0 1 0,-1 0 0,-1-1 0,0 2 0,0-1 0,-1 0 0,0 1 0,-1 0 0,0 0 0,-1 0 0,0 1 0,-1 0 0,1 1 0,-12-10 0,-49-37 0,-2 3 0,-2 3 0,-86-43 0,45 26 0,21 13-1365,19 13-5461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253 1 24575,'0'25'0,"0"20"0,-12 15 0,-4 10 0,-12-8 0,-1 11 0,4 5 0,6 2 0,-5 0 0,-11-14 0,0-6 0,5-13-8191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325 1610 24575,'8'2'0,"0"0"0,-1 1 0,1-1 0,-1 2 0,0-1 0,0 1 0,0 0 0,0 1 0,-1 0 0,1 0 0,-1 0 0,6 8 0,9 4 0,240 214 0,-148-128 0,206 225 0,-120-114 0,-90-99 0,105 98 0,-197-200 0,0 0 0,1-1 0,1-1 0,0-1 0,0-1 0,1 0 0,1-2 0,-1 0 0,1-1 0,0-1 0,27 3 0,21-2 0,1-3 0,79-7 0,-81 1 0,72 0 0,115-6 0,-233 7 0,1 0 0,-1-2 0,0-1 0,0-1 0,0 0 0,0-2 0,33-17 0,-45 20 0,-1-1 0,1 0 0,-2 0 0,1-1 0,-1 0 0,0-1 0,0 1 0,-1-2 0,0 1 0,0-1 0,-1 0 0,0 0 0,-1-1 0,0 0 0,0 0 0,-1 0 0,5-20 0,-3-11 0,-1 0 0,-2 0 0,-5-78 0,-1 68 0,9-99 0,8 56 0,25-223 0,-33 232 0,-8-148 0,-1 209 0,-1 1 0,-1 0 0,-1 0 0,-1 0 0,-1 1 0,0 0 0,-2 0 0,-1 1 0,-15-22 0,-19-23 0,-72-79 0,100 124 0,-72-77 0,-166-145 0,-122-58 0,324 260 0,-11-9 0,26 18 0,-1 2 0,-1 3 0,-69-37 0,6 16 0,-3 5 0,-194-53 0,246 83 0,-2 3 0,1 2 0,-1 2 0,0 3 0,0 2 0,0 3 0,-95 15 0,109-6 0,1 1 0,0 3 0,-43 21 0,-38 14 0,62-29-455,0-2 0,-115 18 0,98-28-6371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5556 24575,'6'0'0,"-1"0"0,1-1 0,-1 0 0,1-1 0,-1 1 0,0-1 0,1 0 0,-1 0 0,0-1 0,0 1 0,7-6 0,50-44 0,-20 14 0,-25 25 0,27-18 0,-2-3 0,-1-2 0,-1-1 0,60-75 0,-49 32 0,-3-3 0,66-155 0,0-3 0,-51 124 0,202-369 0,-171 311 0,-32 57 0,95-135 0,-114 194 0,4 3 0,82-78 0,-108 111 0,-1-1 0,0-1 0,27-46 0,-26 38 0,39-48 0,380-358 0,-407 408 0,-16 13 0,-1 0 0,-1 0 0,0-2 0,-2 0 0,19-38 0,-7 8 0,22-74 0,-31 70 0,-3 0 0,-1-1 0,-4 0 0,3-74 0,-13-231 0,-3 182 0,5 172 0,0-70 0,-3-1 0,-23-134 0,15 168 0,-1 0 0,-2 0 0,-3 2 0,0 0 0,-3 0 0,-1 2 0,-2 1 0,-2 0 0,-1 2 0,-2 1 0,-2 2 0,-56-52 0,-102-70 0,162 137 0,-1 1 0,0 1 0,-1 1 0,-1 2 0,-46-16 0,67 26 0,0 1 0,-1 0 0,1 0 0,0 1 0,-1 0 0,1 1 0,-1 0 0,1 0 0,0 0 0,-1 1 0,1 1 0,0 0 0,-1 0 0,1 0 0,0 1 0,0 0 0,1 0 0,-1 1 0,1 0 0,0 1 0,0-1 0,0 1 0,0 1 0,1-1 0,0 1 0,0 0 0,0 1 0,1-1 0,0 1 0,1 0 0,-6 10 0,-7 24 0,2 0 0,1 2 0,3-1 0,1 1 0,-7 80 0,9 222 0,9-291 0,-4 6 0,-2 0 0,-23 102 0,13-88 0,-5 81 0,16 193 0,5-261 0,0-65 0,1 0 0,0 0 0,1 0 0,2 0 0,0-1 0,2 1 0,12 29 0,-4-20 0,2 0 0,1-1 0,1-1 0,26 29 0,158 191 0,-149-181-1365,-9-14-5461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23:36:40.3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24575,'13'0'0,"3"12"0,12 29 0,13 8 0,0 19 0,-7 11 0,-10 5 0,4 0 0,-2 10 0,5 2 0,-1 9 0,-7-1 0,-7-18-8191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96B82-03CF-2846-8CA6-53051B4EF08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2F03A-8637-2344-AE91-75CD6BB5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4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753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laughing&#10;&#10;AI-generated content may be incorrect.">
            <a:extLst>
              <a:ext uri="{FF2B5EF4-FFF2-40B4-BE49-F238E27FC236}">
                <a16:creationId xmlns:a16="http://schemas.microsoft.com/office/drawing/2014/main" id="{D162AC6E-54B3-4D9F-2EE9-D1D00AF40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795" y="0"/>
            <a:ext cx="792320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8A645-D0FA-D35F-23CD-0D9CFCA3C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287" y="-107576"/>
            <a:ext cx="6687012" cy="7046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125CC-4861-C953-849B-960D9AC74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129" y="1600157"/>
            <a:ext cx="4637903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1525-24B3-1A8D-75D7-B438CA6C5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29" y="4079832"/>
            <a:ext cx="463790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0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FBB448-3618-C13D-FBA8-9631DC84C5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2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909FE-ED77-0EAB-D8C2-74938F270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04" b="10704"/>
          <a:stretch/>
        </p:blipFill>
        <p:spPr>
          <a:xfrm>
            <a:off x="7152278" y="-43033"/>
            <a:ext cx="5082755" cy="1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0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FBB448-3618-C13D-FBA8-9631DC84C5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5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27ED5-EB9C-2615-D23E-288963322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04" b="10704"/>
          <a:stretch/>
        </p:blipFill>
        <p:spPr>
          <a:xfrm>
            <a:off x="7152278" y="-43033"/>
            <a:ext cx="5082755" cy="1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87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A01A-7A81-0296-92BD-35BAD0D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651001"/>
            <a:ext cx="10515600" cy="80645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955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52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B3C40D-2B84-A969-0F00-1FD87A42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FAAD9-8871-8CBA-98DB-AFE11D6E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7891B-C923-44DE-3034-D4032062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57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72269-BE5D-13BA-822A-15CAFBF4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6CBF1-5EB4-CF64-08C4-5E5A46260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0DFA9-5EC3-6BE8-7BFF-101B109A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C8851-083B-81F0-A6C1-13DAA29F4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9CFD4-6821-9917-FEEE-C7E46874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CE87E-D1FF-1E5E-26F9-3F7DAE40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0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46C35-70D8-31BA-37DB-603D328B7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15A20-C651-BD20-5B5B-833CC168F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700A1-CD31-E30B-2036-64A250FCA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2A6F5-CF66-3D3E-A4D4-8F2EE79A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B8951-E302-7777-1DA8-FE3ADEE4F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2E9C8-3E30-A2CA-55E7-F8DDEF04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24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9A0C-DCE9-94E2-6B48-A0E368BD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67D38-EDC9-261F-ADFE-FABB46CE4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346B2-131E-CE5A-18D1-900D171D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324A-D431-4D73-E52B-AFDF9E4A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B74B4-EDCF-BD85-276E-C9AE1E32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299EA-3934-5AEA-72EE-0F9A3DC89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7F8C7-46D3-51C6-724A-0A9848A3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CE86C-C9E6-DAFF-7637-DA0420AC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6E8EC-3737-5057-40D5-477115D1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8093B-E072-D807-DEA8-FB0DE5B1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5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laughing&#10;&#10;AI-generated content may be incorrect.">
            <a:extLst>
              <a:ext uri="{FF2B5EF4-FFF2-40B4-BE49-F238E27FC236}">
                <a16:creationId xmlns:a16="http://schemas.microsoft.com/office/drawing/2014/main" id="{EBC6B285-8554-5488-94C8-0078558038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795" y="0"/>
            <a:ext cx="792320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8A645-D0FA-D35F-23CD-0D9CFCA3C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5" b="985"/>
          <a:stretch/>
        </p:blipFill>
        <p:spPr>
          <a:xfrm>
            <a:off x="0" y="-75304"/>
            <a:ext cx="6321175" cy="6933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125CC-4861-C953-849B-960D9AC74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129" y="1600157"/>
            <a:ext cx="4637903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1525-24B3-1A8D-75D7-B438CA6C5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29" y="4079832"/>
            <a:ext cx="463790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9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border with blue and yellow dots&#10;&#10;AI-generated content may be incorrect.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8886"/>
            <a:ext cx="6262816" cy="628008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Acknowledgement of Country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0B71B-FAAD-41A9-454E-1022D01088AB}"/>
              </a:ext>
            </a:extLst>
          </p:cNvPr>
          <p:cNvSpPr txBox="1"/>
          <p:nvPr userDrawn="1"/>
        </p:nvSpPr>
        <p:spPr>
          <a:xfrm>
            <a:off x="609600" y="2751438"/>
            <a:ext cx="61722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St Vincent de Paul Society NSW acknowledges Aboriginal and Torres Strait </a:t>
            </a:r>
            <a:r>
              <a:rPr lang="en-AU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lslander</a:t>
            </a: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peoples as the Traditional Custodians of the land on which we live and work with deep respect. </a:t>
            </a:r>
          </a:p>
          <a:p>
            <a:pPr>
              <a:spcAft>
                <a:spcPts val="900"/>
              </a:spcAft>
            </a:pP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May Elders, past and present be blessed and honoured. </a:t>
            </a:r>
          </a:p>
          <a:p>
            <a:pPr>
              <a:spcAft>
                <a:spcPts val="900"/>
              </a:spcAft>
            </a:pPr>
            <a:r>
              <a:rPr lang="en-AU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May we join together and build a future based on compassion, justice, hope, faith, and reconciliation.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border with blue and yellow dots&#10;&#10;AI-generated content may be incorrect.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5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D86160-14BD-EB06-E926-8C1174B02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9313-07C1-03C0-9CF1-C5078BC2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2233"/>
            <a:ext cx="10744200" cy="62800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1955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E428-10B8-D862-7107-3277E5B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6720-651E-D746-AA6B-800515F95B21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5416-F001-052C-6B09-2B5318A7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6F00-6427-DD13-367A-C3643E73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427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369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0682-8962-9158-7F5D-86FEDFB1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36675"/>
            <a:ext cx="5181600" cy="129222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6C73-0A62-DEFE-8F9E-B514FDF8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2886075"/>
            <a:ext cx="5181600" cy="30622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517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BB039-6216-59EF-8E27-6BDD80D6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D84C-3579-E259-631C-BA6997F32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DA978-950B-8F22-CD15-7518BB134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AE6720-651E-D746-AA6B-800515F95B21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71D44-9FEF-BEA1-5382-F0949D0C6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7270D-56C1-9AB1-C9A8-D10BEC24B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2E5ED-16E6-2C47-9F36-EE029BD9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6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4" r:id="rId4"/>
    <p:sldLayoutId id="2147483666" r:id="rId5"/>
    <p:sldLayoutId id="2147483667" r:id="rId6"/>
    <p:sldLayoutId id="2147483652" r:id="rId7"/>
    <p:sldLayoutId id="2147483661" r:id="rId8"/>
    <p:sldLayoutId id="2147483662" r:id="rId9"/>
    <p:sldLayoutId id="2147483654" r:id="rId10"/>
    <p:sldLayoutId id="2147483663" r:id="rId11"/>
    <p:sldLayoutId id="2147483665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36.png"/><Relationship Id="rId21" Type="http://schemas.openxmlformats.org/officeDocument/2006/relationships/image" Target="../media/image27.png"/><Relationship Id="rId34" Type="http://schemas.openxmlformats.org/officeDocument/2006/relationships/customXml" Target="../ink/ink17.xml"/><Relationship Id="rId42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31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3.xml"/><Relationship Id="rId11" Type="http://schemas.openxmlformats.org/officeDocument/2006/relationships/image" Target="../media/image22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35.png"/><Relationship Id="rId40" Type="http://schemas.openxmlformats.org/officeDocument/2006/relationships/customXml" Target="../ink/ink20.xml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26.png"/><Relationship Id="rId31" Type="http://schemas.openxmlformats.org/officeDocument/2006/relationships/image" Target="../media/image32.png"/><Relationship Id="rId4" Type="http://schemas.openxmlformats.org/officeDocument/2006/relationships/customXml" Target="../ink/ink2.xml"/><Relationship Id="rId9" Type="http://schemas.openxmlformats.org/officeDocument/2006/relationships/image" Target="../media/image21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30.png"/><Relationship Id="rId30" Type="http://schemas.openxmlformats.org/officeDocument/2006/relationships/customXml" Target="../ink/ink15.xml"/><Relationship Id="rId35" Type="http://schemas.openxmlformats.org/officeDocument/2006/relationships/image" Target="../media/image34.png"/><Relationship Id="rId8" Type="http://schemas.openxmlformats.org/officeDocument/2006/relationships/customXml" Target="../ink/ink4.xml"/><Relationship Id="rId3" Type="http://schemas.openxmlformats.org/officeDocument/2006/relationships/image" Target="../media/image18.png"/><Relationship Id="rId12" Type="http://schemas.openxmlformats.org/officeDocument/2006/relationships/customXml" Target="../ink/ink6.xml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openxmlformats.org/officeDocument/2006/relationships/customXml" Target="../ink/ink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3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1C6A2E8-78A1-7716-C4D9-0E6826B16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742" y="843641"/>
            <a:ext cx="7238516" cy="1475814"/>
          </a:xfrm>
          <a:prstGeom prst="rect">
            <a:avLst/>
          </a:prstGeom>
        </p:spPr>
      </p:pic>
      <p:pic>
        <p:nvPicPr>
          <p:cNvPr id="12" name="Picture 11" descr="A yellow octagon on a black background&#10;&#10;Description automatically generated">
            <a:extLst>
              <a:ext uri="{FF2B5EF4-FFF2-40B4-BE49-F238E27FC236}">
                <a16:creationId xmlns:a16="http://schemas.microsoft.com/office/drawing/2014/main" id="{24CB7240-4DC4-099C-0920-1433840AC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075" y="-4861120"/>
            <a:ext cx="6311900" cy="6311900"/>
          </a:xfrm>
          <a:prstGeom prst="rect">
            <a:avLst/>
          </a:prstGeom>
        </p:spPr>
      </p:pic>
      <p:pic>
        <p:nvPicPr>
          <p:cNvPr id="13" name="Picture 12" descr="A blue hexagon with black background&#10;&#10;Description automatically generated">
            <a:extLst>
              <a:ext uri="{FF2B5EF4-FFF2-40B4-BE49-F238E27FC236}">
                <a16:creationId xmlns:a16="http://schemas.microsoft.com/office/drawing/2014/main" id="{6AD1CB1E-9005-CB70-48BC-D871FA84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5269">
            <a:off x="8914503" y="5957757"/>
            <a:ext cx="3834414" cy="3667700"/>
          </a:xfrm>
          <a:prstGeom prst="rect">
            <a:avLst/>
          </a:prstGeom>
        </p:spPr>
      </p:pic>
      <p:pic>
        <p:nvPicPr>
          <p:cNvPr id="14" name="Picture 13" descr="A yellow square with a blue hand and a black background&#10;&#10;Description automatically generated">
            <a:extLst>
              <a:ext uri="{FF2B5EF4-FFF2-40B4-BE49-F238E27FC236}">
                <a16:creationId xmlns:a16="http://schemas.microsoft.com/office/drawing/2014/main" id="{92139AE0-90E5-9780-EA6B-116DB9908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543" y="5564632"/>
            <a:ext cx="965200" cy="952500"/>
          </a:xfrm>
          <a:prstGeom prst="rect">
            <a:avLst/>
          </a:prstGeom>
        </p:spPr>
      </p:pic>
      <p:pic>
        <p:nvPicPr>
          <p:cNvPr id="17" name="Picture 16" descr="A blue and white rectangular shapes&#10;&#10;Description automatically generated">
            <a:extLst>
              <a:ext uri="{FF2B5EF4-FFF2-40B4-BE49-F238E27FC236}">
                <a16:creationId xmlns:a16="http://schemas.microsoft.com/office/drawing/2014/main" id="{2E474F94-0192-B2CC-FC19-EE3D9FADF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69" y="197469"/>
            <a:ext cx="1548888" cy="1514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FDF59-62E7-AB1D-742D-1723208CC0BC}"/>
              </a:ext>
            </a:extLst>
          </p:cNvPr>
          <p:cNvSpPr txBox="1">
            <a:spLocks/>
          </p:cNvSpPr>
          <p:nvPr/>
        </p:nvSpPr>
        <p:spPr>
          <a:xfrm>
            <a:off x="6160549" y="3799350"/>
            <a:ext cx="8766341" cy="4718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FCE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2B528-B109-1FB0-A78B-7663EE34F617}"/>
              </a:ext>
            </a:extLst>
          </p:cNvPr>
          <p:cNvSpPr txBox="1"/>
          <p:nvPr/>
        </p:nvSpPr>
        <p:spPr>
          <a:xfrm>
            <a:off x="6160549" y="4361409"/>
            <a:ext cx="666205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 Cudmore</a:t>
            </a:r>
          </a:p>
        </p:txBody>
      </p:sp>
      <p:pic>
        <p:nvPicPr>
          <p:cNvPr id="7" name="Picture 6" descr="A logo with a cross and a boat&#10;&#10;AI-generated content may be incorrect.">
            <a:extLst>
              <a:ext uri="{FF2B5EF4-FFF2-40B4-BE49-F238E27FC236}">
                <a16:creationId xmlns:a16="http://schemas.microsoft.com/office/drawing/2014/main" id="{63AC9B05-D42A-3420-579D-D45534DA1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515"/>
          <a:stretch>
            <a:fillRect/>
          </a:stretch>
        </p:blipFill>
        <p:spPr>
          <a:xfrm>
            <a:off x="2573560" y="2666644"/>
            <a:ext cx="3984352" cy="348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8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D666D-2756-A5E0-D67E-54690593D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12A8949-84C9-A42C-4662-4A1ACA1FF2DE}"/>
              </a:ext>
            </a:extLst>
          </p:cNvPr>
          <p:cNvGrpSpPr/>
          <p:nvPr/>
        </p:nvGrpSpPr>
        <p:grpSpPr>
          <a:xfrm>
            <a:off x="3680023" y="446029"/>
            <a:ext cx="4813560" cy="5688720"/>
            <a:chOff x="3680023" y="273034"/>
            <a:chExt cx="4813560" cy="5688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2FD526E-8FFF-7882-95B2-EA54ECB04479}"/>
                    </a:ext>
                  </a:extLst>
                </p14:cNvPr>
                <p14:cNvContentPartPr/>
                <p14:nvPr/>
              </p14:nvContentPartPr>
              <p14:xfrm>
                <a:off x="5112463" y="2582074"/>
                <a:ext cx="1631520" cy="13251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2FD526E-8FFF-7882-95B2-EA54ECB0447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06343" y="2575954"/>
                  <a:ext cx="1643760" cy="13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A497EDA-3C20-5407-6A67-FD243B8DE02E}"/>
                    </a:ext>
                  </a:extLst>
                </p14:cNvPr>
                <p14:cNvContentPartPr/>
                <p14:nvPr/>
              </p14:nvContentPartPr>
              <p14:xfrm>
                <a:off x="6087343" y="1467154"/>
                <a:ext cx="2280240" cy="11192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A497EDA-3C20-5407-6A67-FD243B8DE02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81223" y="1461034"/>
                  <a:ext cx="2292480" cy="11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633237E-218C-C40F-6EF1-5C887E350028}"/>
                    </a:ext>
                  </a:extLst>
                </p14:cNvPr>
                <p14:cNvContentPartPr/>
                <p14:nvPr/>
              </p14:nvContentPartPr>
              <p14:xfrm>
                <a:off x="4961263" y="1002394"/>
                <a:ext cx="1129320" cy="14270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633237E-218C-C40F-6EF1-5C887E35002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55143" y="996274"/>
                  <a:ext cx="1141560" cy="14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E1754AC-1F05-14C7-5ADB-D04AD8D96ECB}"/>
                    </a:ext>
                  </a:extLst>
                </p14:cNvPr>
                <p14:cNvContentPartPr/>
                <p14:nvPr/>
              </p14:nvContentPartPr>
              <p14:xfrm>
                <a:off x="3680023" y="1849114"/>
                <a:ext cx="1623960" cy="11052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E1754AC-1F05-14C7-5ADB-D04AD8D96EC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73903" y="1842994"/>
                  <a:ext cx="1636200" cy="11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89DFA84-85AB-96E0-ACFD-38218C35AD89}"/>
                    </a:ext>
                  </a:extLst>
                </p14:cNvPr>
                <p14:cNvContentPartPr/>
                <p14:nvPr/>
              </p14:nvContentPartPr>
              <p14:xfrm>
                <a:off x="3865063" y="3341314"/>
                <a:ext cx="1569240" cy="13377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89DFA84-85AB-96E0-ACFD-38218C35AD8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58943" y="3335194"/>
                  <a:ext cx="1581480" cy="13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99D2587-5A9A-6A18-9D82-85B9EA9AD56C}"/>
                    </a:ext>
                  </a:extLst>
                </p14:cNvPr>
                <p14:cNvContentPartPr/>
                <p14:nvPr/>
              </p14:nvContentPartPr>
              <p14:xfrm>
                <a:off x="6544543" y="3787714"/>
                <a:ext cx="91080" cy="2689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99D2587-5A9A-6A18-9D82-85B9EA9AD56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38447" y="3781594"/>
                  <a:ext cx="103272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FC73C88-F69C-927B-5769-56C8E365012C}"/>
                    </a:ext>
                  </a:extLst>
                </p14:cNvPr>
                <p14:cNvContentPartPr/>
                <p14:nvPr/>
              </p14:nvContentPartPr>
              <p14:xfrm>
                <a:off x="6702223" y="2790874"/>
                <a:ext cx="1110600" cy="10825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FC73C88-F69C-927B-5769-56C8E365012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96103" y="2784756"/>
                  <a:ext cx="1122840" cy="10947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DB424C8-361E-7B1C-2A0F-130DD5C446ED}"/>
                    </a:ext>
                  </a:extLst>
                </p14:cNvPr>
                <p14:cNvContentPartPr/>
                <p14:nvPr/>
              </p14:nvContentPartPr>
              <p14:xfrm>
                <a:off x="6243583" y="273034"/>
                <a:ext cx="917640" cy="20005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DB424C8-361E-7B1C-2A0F-130DD5C446E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37463" y="266913"/>
                  <a:ext cx="929880" cy="20127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80EDDCC-70D9-8056-3B18-117DB804A55B}"/>
                    </a:ext>
                  </a:extLst>
                </p14:cNvPr>
                <p14:cNvContentPartPr/>
                <p14:nvPr/>
              </p14:nvContentPartPr>
              <p14:xfrm>
                <a:off x="5800063" y="3709954"/>
                <a:ext cx="126720" cy="3250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80EDDCC-70D9-8056-3B18-117DB804A55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93943" y="3703834"/>
                  <a:ext cx="13896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0232503-8DD1-15D2-110C-7B37F64753D2}"/>
                    </a:ext>
                  </a:extLst>
                </p14:cNvPr>
                <p14:cNvContentPartPr/>
                <p14:nvPr/>
              </p14:nvContentPartPr>
              <p14:xfrm>
                <a:off x="5930383" y="4206394"/>
                <a:ext cx="360" cy="810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0232503-8DD1-15D2-110C-7B37F64753D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24263" y="4200274"/>
                  <a:ext cx="126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30CEAA8-2C44-1453-58A7-B34C15B1749E}"/>
                    </a:ext>
                  </a:extLst>
                </p14:cNvPr>
                <p14:cNvContentPartPr/>
                <p14:nvPr/>
              </p14:nvContentPartPr>
              <p14:xfrm>
                <a:off x="5220823" y="4414834"/>
                <a:ext cx="788760" cy="15469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30CEAA8-2C44-1453-58A7-B34C15B1749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14706" y="4408714"/>
                  <a:ext cx="800994" cy="155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C6D5485-9CFA-0459-87CB-DD29435A4C45}"/>
                    </a:ext>
                  </a:extLst>
                </p14:cNvPr>
                <p14:cNvContentPartPr/>
                <p14:nvPr/>
              </p14:nvContentPartPr>
              <p14:xfrm>
                <a:off x="6557503" y="4232314"/>
                <a:ext cx="360" cy="104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C6D5485-9CFA-0459-87CB-DD29435A4C4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551383" y="4226398"/>
                  <a:ext cx="12600" cy="222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3546462-2B3B-84F8-8A9C-90107A208244}"/>
                    </a:ext>
                  </a:extLst>
                </p14:cNvPr>
                <p14:cNvContentPartPr/>
                <p14:nvPr/>
              </p14:nvContentPartPr>
              <p14:xfrm>
                <a:off x="6530863" y="3552994"/>
                <a:ext cx="1962720" cy="14101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3546462-2B3B-84F8-8A9C-90107A20824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24743" y="3546876"/>
                  <a:ext cx="1974960" cy="14223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2A470A6-FFA7-F3E5-1F0C-6A5F24E62A9B}"/>
                    </a:ext>
                  </a:extLst>
                </p14:cNvPr>
                <p14:cNvContentPartPr/>
                <p14:nvPr/>
              </p14:nvContentPartPr>
              <p14:xfrm>
                <a:off x="5747143" y="3108394"/>
                <a:ext cx="71280" cy="2142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2A470A6-FFA7-F3E5-1F0C-6A5F24E62A9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41023" y="3102274"/>
                  <a:ext cx="835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AA55DAB-4CD0-843A-661E-C9C1F678E171}"/>
                    </a:ext>
                  </a:extLst>
                </p14:cNvPr>
                <p14:cNvContentPartPr/>
                <p14:nvPr/>
              </p14:nvContentPartPr>
              <p14:xfrm>
                <a:off x="5049103" y="2931994"/>
                <a:ext cx="811080" cy="5223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A55DAB-4CD0-843A-661E-C9C1F678E17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042983" y="2925874"/>
                  <a:ext cx="82332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1F62994-25D5-6FCC-2C69-4E563001B4E6}"/>
                    </a:ext>
                  </a:extLst>
                </p14:cNvPr>
                <p14:cNvContentPartPr/>
                <p14:nvPr/>
              </p14:nvContentPartPr>
              <p14:xfrm>
                <a:off x="5189503" y="2949634"/>
                <a:ext cx="814320" cy="7275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1F62994-25D5-6FCC-2C69-4E563001B4E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183380" y="2943511"/>
                  <a:ext cx="826565" cy="7398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7F3F184-400C-76C8-E1A4-AC8555A46090}"/>
                    </a:ext>
                  </a:extLst>
                </p14:cNvPr>
                <p14:cNvContentPartPr/>
                <p14:nvPr/>
              </p14:nvContentPartPr>
              <p14:xfrm>
                <a:off x="4792423" y="3138274"/>
                <a:ext cx="902520" cy="4798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7F3F184-400C-76C8-E1A4-AC8555A4609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86303" y="3132154"/>
                  <a:ext cx="91476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ACBDB25-FDC8-2B01-B2A1-BEC6C8B04289}"/>
                    </a:ext>
                  </a:extLst>
                </p14:cNvPr>
                <p14:cNvContentPartPr/>
                <p14:nvPr/>
              </p14:nvContentPartPr>
              <p14:xfrm>
                <a:off x="5123623" y="2634994"/>
                <a:ext cx="1153440" cy="5295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ACBDB25-FDC8-2B01-B2A1-BEC6C8B0428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117501" y="2628878"/>
                  <a:ext cx="1165684" cy="5417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F724047-8B97-DBF9-D15A-F5FB45E15DE4}"/>
                    </a:ext>
                  </a:extLst>
                </p14:cNvPr>
                <p14:cNvContentPartPr/>
                <p14:nvPr/>
              </p14:nvContentPartPr>
              <p14:xfrm>
                <a:off x="5899063" y="2712394"/>
                <a:ext cx="588960" cy="2674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F724047-8B97-DBF9-D15A-F5FB45E15DE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892943" y="2706274"/>
                  <a:ext cx="6012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05543A-7466-BF63-9047-442E99BED6DF}"/>
                    </a:ext>
                  </a:extLst>
                </p14:cNvPr>
                <p14:cNvContentPartPr/>
                <p14:nvPr/>
              </p14:nvContentPartPr>
              <p14:xfrm>
                <a:off x="5848303" y="2702314"/>
                <a:ext cx="724680" cy="4546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05543A-7466-BF63-9047-442E99BED6D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842183" y="2696194"/>
                  <a:ext cx="736920" cy="466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9E8E64A-D303-5559-C63E-B7B7EA579C98}"/>
              </a:ext>
            </a:extLst>
          </p:cNvPr>
          <p:cNvSpPr txBox="1"/>
          <p:nvPr/>
        </p:nvSpPr>
        <p:spPr>
          <a:xfrm>
            <a:off x="519028" y="5229620"/>
            <a:ext cx="941580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5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Song: Paul Kelly</a:t>
            </a:r>
          </a:p>
          <a:p>
            <a:endParaRPr lang="en-AU" sz="2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5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“From little things big things ……	…….GROW</a:t>
            </a:r>
          </a:p>
        </p:txBody>
      </p:sp>
      <p:pic>
        <p:nvPicPr>
          <p:cNvPr id="29" name="Picture 28" descr="A logo with a cross and a boat&#10;&#10;AI-generated content may be incorrect.">
            <a:extLst>
              <a:ext uri="{FF2B5EF4-FFF2-40B4-BE49-F238E27FC236}">
                <a16:creationId xmlns:a16="http://schemas.microsoft.com/office/drawing/2014/main" id="{744A02CE-5893-08FE-0293-84BB5EE589D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515"/>
          <a:stretch>
            <a:fillRect/>
          </a:stretch>
        </p:blipFill>
        <p:spPr>
          <a:xfrm>
            <a:off x="10091160" y="4963114"/>
            <a:ext cx="1880461" cy="16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00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D2F1A91D-8621-52DA-019A-D09C80B74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logo with a cross and a boat&#10;&#10;AI-generated content may be incorrect.">
            <a:extLst>
              <a:ext uri="{FF2B5EF4-FFF2-40B4-BE49-F238E27FC236}">
                <a16:creationId xmlns:a16="http://schemas.microsoft.com/office/drawing/2014/main" id="{40EE0440-8571-612D-56BF-7EA7744E9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515"/>
          <a:stretch>
            <a:fillRect/>
          </a:stretch>
        </p:blipFill>
        <p:spPr>
          <a:xfrm>
            <a:off x="10091160" y="4963114"/>
            <a:ext cx="1880461" cy="16441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5B0CBB1-E113-7DEF-645C-2F73AF9F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25" y="1715960"/>
            <a:ext cx="9912178" cy="806450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en-AU" sz="4000" dirty="0">
                <a:solidFill>
                  <a:srgbClr val="FCE60A"/>
                </a:solidFill>
              </a:rPr>
              <a:t>Know one another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31FCF-3A8A-5C51-CEE3-50D9FE0A4F27}"/>
              </a:ext>
            </a:extLst>
          </p:cNvPr>
          <p:cNvSpPr txBox="1"/>
          <p:nvPr/>
        </p:nvSpPr>
        <p:spPr>
          <a:xfrm>
            <a:off x="707425" y="2721529"/>
            <a:ext cx="10413656" cy="2959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07000"/>
              </a:lnSpc>
              <a:buFont typeface="+mj-lt"/>
              <a:buAutoNum type="arabicPeriod"/>
            </a:pPr>
            <a:r>
              <a:rPr lang="en-AU" sz="25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 had to describe yourself in three words, what would they be?</a:t>
            </a:r>
          </a:p>
          <a:p>
            <a:pPr marL="742950" indent="-742950">
              <a:lnSpc>
                <a:spcPct val="107000"/>
              </a:lnSpc>
              <a:buFont typeface="+mj-lt"/>
              <a:buAutoNum type="arabicPeriod"/>
            </a:pPr>
            <a:endParaRPr lang="en-AU" sz="25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07000"/>
              </a:lnSpc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</a:rPr>
              <a:t>If you could live anywhere in the world, where would it be and why?</a:t>
            </a:r>
          </a:p>
          <a:p>
            <a:pPr marL="742950" lvl="0" indent="-742950">
              <a:lnSpc>
                <a:spcPct val="107000"/>
              </a:lnSpc>
              <a:buFont typeface="+mj-lt"/>
              <a:buAutoNum type="arabicPeriod"/>
            </a:pPr>
            <a:endParaRPr lang="en-US" sz="2500" dirty="0">
              <a:solidFill>
                <a:schemeClr val="bg1"/>
              </a:solidFill>
            </a:endParaRPr>
          </a:p>
          <a:p>
            <a:pPr marL="742950" lvl="0" indent="-742950">
              <a:lnSpc>
                <a:spcPct val="107000"/>
              </a:lnSpc>
              <a:buFont typeface="+mj-lt"/>
              <a:buAutoNum type="arabicPeriod"/>
            </a:pPr>
            <a:r>
              <a:rPr lang="en-AU" sz="25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Who’s somebody you admire and why?</a:t>
            </a:r>
          </a:p>
          <a:p>
            <a:pPr marL="742950" lvl="0" indent="-742950">
              <a:lnSpc>
                <a:spcPct val="107000"/>
              </a:lnSpc>
              <a:buFont typeface="+mj-lt"/>
              <a:buAutoNum type="arabicPeriod"/>
            </a:pPr>
            <a:endParaRPr lang="en-AU" sz="25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07000"/>
              </a:lnSpc>
              <a:buFont typeface="+mj-lt"/>
              <a:buAutoNum type="arabicPeriod"/>
            </a:pPr>
            <a:r>
              <a:rPr lang="en-AU" sz="25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is something you’re proud of?</a:t>
            </a:r>
          </a:p>
        </p:txBody>
      </p:sp>
    </p:spTree>
    <p:extLst>
      <p:ext uri="{BB962C8B-B14F-4D97-AF65-F5344CB8AC3E}">
        <p14:creationId xmlns:p14="http://schemas.microsoft.com/office/powerpoint/2010/main" val="757456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385A05-521C-8A95-EBA0-6541F289F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r="3514"/>
          <a:stretch>
            <a:fillRect/>
          </a:stretch>
        </p:blipFill>
        <p:spPr>
          <a:xfrm>
            <a:off x="667265" y="667265"/>
            <a:ext cx="6382896" cy="5609967"/>
          </a:xfrm>
          <a:prstGeom prst="rect">
            <a:avLst/>
          </a:prstGeom>
        </p:spPr>
      </p:pic>
      <p:pic>
        <p:nvPicPr>
          <p:cNvPr id="10" name="Picture 9" descr="A logo with a cross and a boat&#10;&#10;AI-generated content may be incorrect.">
            <a:extLst>
              <a:ext uri="{FF2B5EF4-FFF2-40B4-BE49-F238E27FC236}">
                <a16:creationId xmlns:a16="http://schemas.microsoft.com/office/drawing/2014/main" id="{5170B59D-6CBE-18EB-1EEF-043BA923B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515"/>
          <a:stretch>
            <a:fillRect/>
          </a:stretch>
        </p:blipFill>
        <p:spPr>
          <a:xfrm>
            <a:off x="10123200" y="5077331"/>
            <a:ext cx="1880461" cy="16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87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91A1A-F426-BCEB-6F0A-32462DA8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2910"/>
            <a:ext cx="10515600" cy="806450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</a:rPr>
              <a:t>Good relationships</a:t>
            </a:r>
            <a:br>
              <a:rPr lang="en-AU" sz="4000" dirty="0">
                <a:solidFill>
                  <a:schemeClr val="bg1"/>
                </a:solidFill>
              </a:rPr>
            </a:br>
            <a:br>
              <a:rPr lang="en-AU" sz="4000" dirty="0">
                <a:solidFill>
                  <a:schemeClr val="bg1"/>
                </a:solidFill>
              </a:rPr>
            </a:br>
            <a:r>
              <a:rPr lang="en-AU" sz="4000" dirty="0">
                <a:solidFill>
                  <a:schemeClr val="bg1"/>
                </a:solidFill>
              </a:rPr>
              <a:t> are built on a foundation</a:t>
            </a:r>
            <a:br>
              <a:rPr lang="en-AU" sz="4000" dirty="0">
                <a:solidFill>
                  <a:schemeClr val="bg1"/>
                </a:solidFill>
              </a:rPr>
            </a:br>
            <a:r>
              <a:rPr lang="en-AU" sz="4000" dirty="0">
                <a:solidFill>
                  <a:schemeClr val="bg1"/>
                </a:solidFill>
              </a:rPr>
              <a:t>of mutual respect, trust, open communication</a:t>
            </a:r>
            <a:br>
              <a:rPr lang="en-AU" sz="4000" dirty="0">
                <a:solidFill>
                  <a:schemeClr val="bg1"/>
                </a:solidFill>
              </a:rPr>
            </a:br>
            <a:br>
              <a:rPr lang="en-AU" sz="4000" dirty="0">
                <a:solidFill>
                  <a:schemeClr val="bg1"/>
                </a:solidFill>
              </a:rPr>
            </a:br>
            <a:r>
              <a:rPr lang="en-AU" sz="4000" dirty="0">
                <a:solidFill>
                  <a:schemeClr val="bg1"/>
                </a:solidFill>
              </a:rPr>
              <a:t> where both individuals feel safe,</a:t>
            </a:r>
            <a:br>
              <a:rPr lang="en-AU" sz="4000" dirty="0">
                <a:solidFill>
                  <a:schemeClr val="bg1"/>
                </a:solidFill>
              </a:rPr>
            </a:br>
            <a:r>
              <a:rPr lang="en-AU" sz="4000" dirty="0">
                <a:solidFill>
                  <a:schemeClr val="bg1"/>
                </a:solidFill>
              </a:rPr>
              <a:t>supported, and valued.</a:t>
            </a:r>
          </a:p>
        </p:txBody>
      </p:sp>
      <p:pic>
        <p:nvPicPr>
          <p:cNvPr id="5" name="Picture 4" descr="A logo with a cross and a boat&#10;&#10;AI-generated content may be incorrect.">
            <a:extLst>
              <a:ext uri="{FF2B5EF4-FFF2-40B4-BE49-F238E27FC236}">
                <a16:creationId xmlns:a16="http://schemas.microsoft.com/office/drawing/2014/main" id="{EB6C54E2-852A-F9B7-EC84-461E12FDE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515"/>
          <a:stretch>
            <a:fillRect/>
          </a:stretch>
        </p:blipFill>
        <p:spPr>
          <a:xfrm>
            <a:off x="10123200" y="5077331"/>
            <a:ext cx="1880461" cy="16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19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F55DE-3A10-438B-E50E-54E990B6D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D2D1BB95-99B8-7C62-5E24-D47F6C2DC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16" y="848007"/>
            <a:ext cx="4563629" cy="4563629"/>
          </a:xfrm>
          <a:prstGeom prst="ellipse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CDC8C1-31DE-2A69-4ACD-B428179BB966}"/>
              </a:ext>
            </a:extLst>
          </p:cNvPr>
          <p:cNvSpPr txBox="1"/>
          <p:nvPr/>
        </p:nvSpPr>
        <p:spPr>
          <a:xfrm>
            <a:off x="7209649" y="1780669"/>
            <a:ext cx="30828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000" b="1" dirty="0">
                <a:solidFill>
                  <a:srgbClr val="FCE609"/>
                </a:solidFill>
              </a:rPr>
              <a:t>Faith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67EBC3-9140-7BB7-E4A7-A1DA5FD7A687}"/>
              </a:ext>
            </a:extLst>
          </p:cNvPr>
          <p:cNvSpPr txBox="1"/>
          <p:nvPr/>
        </p:nvSpPr>
        <p:spPr>
          <a:xfrm>
            <a:off x="7209649" y="2825646"/>
            <a:ext cx="30828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000" b="1" dirty="0">
                <a:solidFill>
                  <a:srgbClr val="FCE609"/>
                </a:solidFill>
              </a:rPr>
              <a:t>Hope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56CFC-53F9-103D-70CF-975E690BB1BD}"/>
              </a:ext>
            </a:extLst>
          </p:cNvPr>
          <p:cNvSpPr txBox="1"/>
          <p:nvPr/>
        </p:nvSpPr>
        <p:spPr>
          <a:xfrm>
            <a:off x="7209649" y="3868660"/>
            <a:ext cx="30828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000" b="1" dirty="0">
                <a:solidFill>
                  <a:srgbClr val="FCE609"/>
                </a:solidFill>
              </a:rPr>
              <a:t>Charity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901B8-6E0F-2D1E-767F-D9AB23367475}"/>
              </a:ext>
            </a:extLst>
          </p:cNvPr>
          <p:cNvSpPr txBox="1"/>
          <p:nvPr/>
        </p:nvSpPr>
        <p:spPr>
          <a:xfrm>
            <a:off x="2173877" y="5898782"/>
            <a:ext cx="7844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AU" sz="2400" b="1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‘Love one another as I have loved you’ </a:t>
            </a:r>
            <a:r>
              <a:rPr lang="en-AU" sz="24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John 13:31–34</a:t>
            </a:r>
            <a:endParaRPr lang="en-A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icture 9" descr="A logo with a cross and a boat&#10;&#10;AI-generated content may be incorrect.">
            <a:extLst>
              <a:ext uri="{FF2B5EF4-FFF2-40B4-BE49-F238E27FC236}">
                <a16:creationId xmlns:a16="http://schemas.microsoft.com/office/drawing/2014/main" id="{72F7F14A-B03C-8EFB-DAC0-38EF1A48C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515"/>
          <a:stretch>
            <a:fillRect/>
          </a:stretch>
        </p:blipFill>
        <p:spPr>
          <a:xfrm>
            <a:off x="10123200" y="5077331"/>
            <a:ext cx="1880461" cy="16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5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F18CA5CB-4B52-05F0-C14A-99A94DAC4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FA9826-DB1B-9787-3150-25C251DBC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oat in water&#10;&#10;AI-generated content may be incorrect.">
            <a:extLst>
              <a:ext uri="{FF2B5EF4-FFF2-40B4-BE49-F238E27FC236}">
                <a16:creationId xmlns:a16="http://schemas.microsoft.com/office/drawing/2014/main" id="{07D1BB45-FEFD-3D0F-3EA4-70BCB5D1A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1" r="7093" b="74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67004-7CE1-3848-ED69-CE4CEF21F5BB}"/>
              </a:ext>
            </a:extLst>
          </p:cNvPr>
          <p:cNvSpPr txBox="1"/>
          <p:nvPr/>
        </p:nvSpPr>
        <p:spPr>
          <a:xfrm>
            <a:off x="402153" y="394614"/>
            <a:ext cx="3849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5115D-50D8-2AB7-2CAE-DFA1B068CE21}"/>
              </a:ext>
            </a:extLst>
          </p:cNvPr>
          <p:cNvSpPr txBox="1"/>
          <p:nvPr/>
        </p:nvSpPr>
        <p:spPr>
          <a:xfrm>
            <a:off x="402153" y="4685427"/>
            <a:ext cx="34160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"Attitude is the 'little' thing that makes a big difference.“</a:t>
            </a:r>
            <a:br>
              <a:rPr lang="en-US" sz="25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Winston Churchill</a:t>
            </a:r>
            <a:endParaRPr lang="en-AU" sz="2500" dirty="0"/>
          </a:p>
        </p:txBody>
      </p:sp>
      <p:pic>
        <p:nvPicPr>
          <p:cNvPr id="9" name="Picture 8" descr="A logo with a cross and a boat&#10;&#10;AI-generated content may be incorrect.">
            <a:extLst>
              <a:ext uri="{FF2B5EF4-FFF2-40B4-BE49-F238E27FC236}">
                <a16:creationId xmlns:a16="http://schemas.microsoft.com/office/drawing/2014/main" id="{2BA36663-35E4-6468-9AB3-7254019F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515"/>
          <a:stretch>
            <a:fillRect/>
          </a:stretch>
        </p:blipFill>
        <p:spPr>
          <a:xfrm>
            <a:off x="10123200" y="5077331"/>
            <a:ext cx="1880461" cy="16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8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B53F7-41C1-B791-F241-5FD1B9F4A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5865-1A89-0E49-9C41-4AB3E6EB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643" y="1444110"/>
            <a:ext cx="10515600" cy="806450"/>
          </a:xfrm>
        </p:spPr>
        <p:txBody>
          <a:bodyPr>
            <a:noAutofit/>
          </a:bodyPr>
          <a:lstStyle/>
          <a:p>
            <a:r>
              <a:rPr lang="en-AU" sz="4000" dirty="0">
                <a:solidFill>
                  <a:schemeClr val="bg2"/>
                </a:solidFill>
              </a:rPr>
              <a:t>Our 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D8003F-00C9-E810-3A87-AE1ADE9F0676}"/>
              </a:ext>
            </a:extLst>
          </p:cNvPr>
          <p:cNvSpPr txBox="1"/>
          <p:nvPr/>
        </p:nvSpPr>
        <p:spPr>
          <a:xfrm>
            <a:off x="1130643" y="2445756"/>
            <a:ext cx="8643552" cy="2507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5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St Vincent de Paul Society is a lay Catholic organisation that aspires to live the gospel message by serving Christ in the poor with love, respect, justice, hope and joy, and to bring about a more just and compassionate society.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64CB3-497A-75EC-0598-972CD94F098E}"/>
              </a:ext>
            </a:extLst>
          </p:cNvPr>
          <p:cNvSpPr txBox="1"/>
          <p:nvPr/>
        </p:nvSpPr>
        <p:spPr>
          <a:xfrm>
            <a:off x="1130643" y="4898105"/>
            <a:ext cx="61165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“I have come so that you may have life and have it to the fullest.” </a:t>
            </a:r>
            <a:r>
              <a:rPr lang="en-A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10:10</a:t>
            </a:r>
          </a:p>
        </p:txBody>
      </p:sp>
      <p:pic>
        <p:nvPicPr>
          <p:cNvPr id="7" name="Picture 6" descr="A logo with a cross and a boat&#10;&#10;AI-generated content may be incorrect.">
            <a:extLst>
              <a:ext uri="{FF2B5EF4-FFF2-40B4-BE49-F238E27FC236}">
                <a16:creationId xmlns:a16="http://schemas.microsoft.com/office/drawing/2014/main" id="{C0754C88-A064-27BB-2457-E289C41F0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515"/>
          <a:stretch>
            <a:fillRect/>
          </a:stretch>
        </p:blipFill>
        <p:spPr>
          <a:xfrm>
            <a:off x="10123200" y="5077331"/>
            <a:ext cx="1880461" cy="16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34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EEBBA08A-8E30-DADA-8814-4E4FEB7F1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1701FE-FD9E-40F1-AF63-540B4A5ACC02}"/>
              </a:ext>
            </a:extLst>
          </p:cNvPr>
          <p:cNvSpPr txBox="1"/>
          <p:nvPr/>
        </p:nvSpPr>
        <p:spPr>
          <a:xfrm>
            <a:off x="1571368" y="1456983"/>
            <a:ext cx="93396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all play a role in the bigger picture</a:t>
            </a:r>
          </a:p>
        </p:txBody>
      </p:sp>
      <p:pic>
        <p:nvPicPr>
          <p:cNvPr id="7" name="Picture 6" descr="A puzzle with a piece missing&#10;&#10;AI-generated content may be incorrect.">
            <a:extLst>
              <a:ext uri="{FF2B5EF4-FFF2-40B4-BE49-F238E27FC236}">
                <a16:creationId xmlns:a16="http://schemas.microsoft.com/office/drawing/2014/main" id="{E57C6B32-FE66-6094-DAD5-FECB23723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2541" r="12614" b="8183"/>
          <a:stretch>
            <a:fillRect/>
          </a:stretch>
        </p:blipFill>
        <p:spPr>
          <a:xfrm>
            <a:off x="4026215" y="2336274"/>
            <a:ext cx="4139570" cy="3029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6E02A-D604-614A-4B10-A45F8841C9C0}"/>
              </a:ext>
            </a:extLst>
          </p:cNvPr>
          <p:cNvSpPr txBox="1"/>
          <p:nvPr/>
        </p:nvSpPr>
        <p:spPr>
          <a:xfrm>
            <a:off x="648728" y="5537541"/>
            <a:ext cx="107812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 relationships are so important that God didn't just suggest we treat others well; He commanded it. </a:t>
            </a:r>
            <a:r>
              <a:rPr lang="en-A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22:34-40</a:t>
            </a:r>
          </a:p>
        </p:txBody>
      </p:sp>
    </p:spTree>
    <p:extLst>
      <p:ext uri="{BB962C8B-B14F-4D97-AF65-F5344CB8AC3E}">
        <p14:creationId xmlns:p14="http://schemas.microsoft.com/office/powerpoint/2010/main" val="3801885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C58C1-DADF-0B71-74F1-A3C270ECA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210E-AF6B-EF3A-6C4F-753BAF7B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12" y="1520005"/>
            <a:ext cx="10515600" cy="806450"/>
          </a:xfrm>
        </p:spPr>
        <p:txBody>
          <a:bodyPr>
            <a:noAutofit/>
          </a:bodyPr>
          <a:lstStyle/>
          <a:p>
            <a:pPr lvl="3" algn="l"/>
            <a:r>
              <a:rPr lang="en-AU" sz="5000" b="1" dirty="0">
                <a:solidFill>
                  <a:srgbClr val="FCE60A"/>
                </a:solidFill>
              </a:rPr>
              <a:t>We work as a team</a:t>
            </a:r>
          </a:p>
        </p:txBody>
      </p:sp>
      <p:pic>
        <p:nvPicPr>
          <p:cNvPr id="3" name="Picture 2" descr="A logo with a cross and a boat&#10;&#10;AI-generated content may be incorrect.">
            <a:extLst>
              <a:ext uri="{FF2B5EF4-FFF2-40B4-BE49-F238E27FC236}">
                <a16:creationId xmlns:a16="http://schemas.microsoft.com/office/drawing/2014/main" id="{B986419C-EF67-E7CC-8B57-DBD5E1B51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515"/>
          <a:stretch>
            <a:fillRect/>
          </a:stretch>
        </p:blipFill>
        <p:spPr>
          <a:xfrm>
            <a:off x="10113831" y="4917724"/>
            <a:ext cx="1880461" cy="1644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14DD5-C6D8-38D0-67E2-C82B03745D8D}"/>
              </a:ext>
            </a:extLst>
          </p:cNvPr>
          <p:cNvSpPr txBox="1"/>
          <p:nvPr/>
        </p:nvSpPr>
        <p:spPr>
          <a:xfrm>
            <a:off x="785212" y="4668581"/>
            <a:ext cx="969127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“Overcoming poverty is not a task of charity; it is an act of justice.” </a:t>
            </a:r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Nelson Mandela</a:t>
            </a:r>
            <a:endParaRPr lang="en-AU" sz="2800" dirty="0">
              <a:solidFill>
                <a:schemeClr val="bg1"/>
              </a:solidFill>
            </a:endParaRPr>
          </a:p>
          <a:p>
            <a:endParaRPr lang="en-AU" sz="2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D017D-B640-6115-533D-8E76E0C16DF3}"/>
              </a:ext>
            </a:extLst>
          </p:cNvPr>
          <p:cNvSpPr txBox="1"/>
          <p:nvPr/>
        </p:nvSpPr>
        <p:spPr>
          <a:xfrm>
            <a:off x="785212" y="3190473"/>
            <a:ext cx="10621575" cy="4770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AU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Sutherland Region</a:t>
            </a:r>
          </a:p>
        </p:txBody>
      </p:sp>
    </p:spTree>
    <p:extLst>
      <p:ext uri="{BB962C8B-B14F-4D97-AF65-F5344CB8AC3E}">
        <p14:creationId xmlns:p14="http://schemas.microsoft.com/office/powerpoint/2010/main" val="882655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FB933A85-B90B-8614-682B-FDCA505C9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logo with a cross and a boat&#10;&#10;AI-generated content may be incorrect.">
            <a:extLst>
              <a:ext uri="{FF2B5EF4-FFF2-40B4-BE49-F238E27FC236}">
                <a16:creationId xmlns:a16="http://schemas.microsoft.com/office/drawing/2014/main" id="{87BC7F4C-2DBD-7A51-DFFE-FF50B9854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515"/>
          <a:stretch>
            <a:fillRect/>
          </a:stretch>
        </p:blipFill>
        <p:spPr>
          <a:xfrm>
            <a:off x="10091160" y="4963114"/>
            <a:ext cx="1880461" cy="1644144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27B624B1-8427-2B6F-C963-9564E377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12" y="1520005"/>
            <a:ext cx="10515600" cy="806450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en-AU" sz="4000" dirty="0">
                <a:solidFill>
                  <a:schemeClr val="bg2"/>
                </a:solidFill>
              </a:rPr>
              <a:t>Building effective relationships together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4DF4A9-7A65-7EDF-A735-0636B6ACFECF}"/>
              </a:ext>
            </a:extLst>
          </p:cNvPr>
          <p:cNvSpPr txBox="1"/>
          <p:nvPr/>
        </p:nvSpPr>
        <p:spPr>
          <a:xfrm>
            <a:off x="785212" y="4684544"/>
            <a:ext cx="969127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“Alone we can do so little; together we can do so much.” </a:t>
            </a:r>
            <a:br>
              <a:rPr lang="en-US" sz="2500" b="1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solidFill>
                  <a:schemeClr val="accent6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Helen Keller</a:t>
            </a:r>
            <a:endParaRPr lang="en-AU" sz="2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4BC7B3-B5CE-F292-DF36-872153864395}"/>
              </a:ext>
            </a:extLst>
          </p:cNvPr>
          <p:cNvSpPr txBox="1"/>
          <p:nvPr/>
        </p:nvSpPr>
        <p:spPr>
          <a:xfrm>
            <a:off x="826112" y="2639212"/>
            <a:ext cx="611659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5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Sutherland Shire Region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304AA2-8E62-CDA3-53C6-DFED811415AE}"/>
              </a:ext>
            </a:extLst>
          </p:cNvPr>
          <p:cNvSpPr txBox="1"/>
          <p:nvPr/>
        </p:nvSpPr>
        <p:spPr>
          <a:xfrm>
            <a:off x="3099197" y="3235987"/>
            <a:ext cx="611659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5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Council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C0D442-C89A-FCD0-A290-DF421C18E776}"/>
              </a:ext>
            </a:extLst>
          </p:cNvPr>
          <p:cNvSpPr txBox="1"/>
          <p:nvPr/>
        </p:nvSpPr>
        <p:spPr>
          <a:xfrm>
            <a:off x="4194945" y="3894732"/>
            <a:ext cx="611659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5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 Conferences reach  across the Shire</a:t>
            </a:r>
          </a:p>
        </p:txBody>
      </p:sp>
    </p:spTree>
    <p:extLst>
      <p:ext uri="{BB962C8B-B14F-4D97-AF65-F5344CB8AC3E}">
        <p14:creationId xmlns:p14="http://schemas.microsoft.com/office/powerpoint/2010/main" val="2086127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Vinnies NSW">
      <a:dk1>
        <a:srgbClr val="002C65"/>
      </a:dk1>
      <a:lt1>
        <a:srgbClr val="FFFFFF"/>
      </a:lt1>
      <a:dk2>
        <a:srgbClr val="0356A2"/>
      </a:dk2>
      <a:lt2>
        <a:srgbClr val="FCE508"/>
      </a:lt2>
      <a:accent1>
        <a:srgbClr val="6DCEF5"/>
      </a:accent1>
      <a:accent2>
        <a:srgbClr val="0356A2"/>
      </a:accent2>
      <a:accent3>
        <a:srgbClr val="002C65"/>
      </a:accent3>
      <a:accent4>
        <a:srgbClr val="6DCEF6"/>
      </a:accent4>
      <a:accent5>
        <a:srgbClr val="FCE50F"/>
      </a:accent5>
      <a:accent6>
        <a:srgbClr val="FEFFFF"/>
      </a:accent6>
      <a:hlink>
        <a:srgbClr val="0356A2"/>
      </a:hlink>
      <a:folHlink>
        <a:srgbClr val="002C6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225 New Powerpoint Template -1" id="{3F45BDC1-6D02-7B40-8414-259DFBDB94F2}" vid="{9BCB050C-468C-3749-AAC3-FA8FCE36DD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Vinnies NSW">
    <a:dk1>
      <a:srgbClr val="002C65"/>
    </a:dk1>
    <a:lt1>
      <a:srgbClr val="FFFFFF"/>
    </a:lt1>
    <a:dk2>
      <a:srgbClr val="0356A2"/>
    </a:dk2>
    <a:lt2>
      <a:srgbClr val="FCE508"/>
    </a:lt2>
    <a:accent1>
      <a:srgbClr val="6DCEF5"/>
    </a:accent1>
    <a:accent2>
      <a:srgbClr val="0356A2"/>
    </a:accent2>
    <a:accent3>
      <a:srgbClr val="002C65"/>
    </a:accent3>
    <a:accent4>
      <a:srgbClr val="6DCEF6"/>
    </a:accent4>
    <a:accent5>
      <a:srgbClr val="FCE50F"/>
    </a:accent5>
    <a:accent6>
      <a:srgbClr val="FEFFFF"/>
    </a:accent6>
    <a:hlink>
      <a:srgbClr val="0356A2"/>
    </a:hlink>
    <a:folHlink>
      <a:srgbClr val="002C65"/>
    </a:folHlink>
  </a:clrScheme>
</a:themeOverride>
</file>

<file path=ppt/theme/themeOverride2.xml><?xml version="1.0" encoding="utf-8"?>
<a:themeOverride xmlns:a="http://schemas.openxmlformats.org/drawingml/2006/main">
  <a:clrScheme name="Vinnies NSW">
    <a:dk1>
      <a:srgbClr val="002C65"/>
    </a:dk1>
    <a:lt1>
      <a:srgbClr val="FFFFFF"/>
    </a:lt1>
    <a:dk2>
      <a:srgbClr val="0356A2"/>
    </a:dk2>
    <a:lt2>
      <a:srgbClr val="FCE508"/>
    </a:lt2>
    <a:accent1>
      <a:srgbClr val="6DCEF5"/>
    </a:accent1>
    <a:accent2>
      <a:srgbClr val="0356A2"/>
    </a:accent2>
    <a:accent3>
      <a:srgbClr val="002C65"/>
    </a:accent3>
    <a:accent4>
      <a:srgbClr val="6DCEF6"/>
    </a:accent4>
    <a:accent5>
      <a:srgbClr val="FCE50F"/>
    </a:accent5>
    <a:accent6>
      <a:srgbClr val="FEFFFF"/>
    </a:accent6>
    <a:hlink>
      <a:srgbClr val="0356A2"/>
    </a:hlink>
    <a:folHlink>
      <a:srgbClr val="002C65"/>
    </a:folHlink>
  </a:clrScheme>
</a:themeOverride>
</file>

<file path=ppt/theme/themeOverride3.xml><?xml version="1.0" encoding="utf-8"?>
<a:themeOverride xmlns:a="http://schemas.openxmlformats.org/drawingml/2006/main">
  <a:clrScheme name="Vinnies NSW">
    <a:dk1>
      <a:srgbClr val="002C65"/>
    </a:dk1>
    <a:lt1>
      <a:srgbClr val="FFFFFF"/>
    </a:lt1>
    <a:dk2>
      <a:srgbClr val="0356A2"/>
    </a:dk2>
    <a:lt2>
      <a:srgbClr val="FCE508"/>
    </a:lt2>
    <a:accent1>
      <a:srgbClr val="6DCEF5"/>
    </a:accent1>
    <a:accent2>
      <a:srgbClr val="0356A2"/>
    </a:accent2>
    <a:accent3>
      <a:srgbClr val="002C65"/>
    </a:accent3>
    <a:accent4>
      <a:srgbClr val="6DCEF6"/>
    </a:accent4>
    <a:accent5>
      <a:srgbClr val="FCE50F"/>
    </a:accent5>
    <a:accent6>
      <a:srgbClr val="FEFFFF"/>
    </a:accent6>
    <a:hlink>
      <a:srgbClr val="0356A2"/>
    </a:hlink>
    <a:folHlink>
      <a:srgbClr val="002C65"/>
    </a:folHlink>
  </a:clrScheme>
</a:themeOverride>
</file>

<file path=ppt/theme/themeOverride4.xml><?xml version="1.0" encoding="utf-8"?>
<a:themeOverride xmlns:a="http://schemas.openxmlformats.org/drawingml/2006/main">
  <a:clrScheme name="Vinnies NSW">
    <a:dk1>
      <a:srgbClr val="002C65"/>
    </a:dk1>
    <a:lt1>
      <a:srgbClr val="FFFFFF"/>
    </a:lt1>
    <a:dk2>
      <a:srgbClr val="0356A2"/>
    </a:dk2>
    <a:lt2>
      <a:srgbClr val="FCE508"/>
    </a:lt2>
    <a:accent1>
      <a:srgbClr val="6DCEF5"/>
    </a:accent1>
    <a:accent2>
      <a:srgbClr val="0356A2"/>
    </a:accent2>
    <a:accent3>
      <a:srgbClr val="002C65"/>
    </a:accent3>
    <a:accent4>
      <a:srgbClr val="6DCEF6"/>
    </a:accent4>
    <a:accent5>
      <a:srgbClr val="FCE50F"/>
    </a:accent5>
    <a:accent6>
      <a:srgbClr val="FEFFFF"/>
    </a:accent6>
    <a:hlink>
      <a:srgbClr val="0356A2"/>
    </a:hlink>
    <a:folHlink>
      <a:srgbClr val="002C6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2c45df-4bbb-478c-9ae5-5d6dcd58b7f6" xsi:nil="true"/>
    <lcf76f155ced4ddcb4097134ff3c332f xmlns="f351a857-f8fe-4aff-9ff8-7af26fee412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D589284B67B419D041B99E9447361" ma:contentTypeVersion="19" ma:contentTypeDescription="Create a new document." ma:contentTypeScope="" ma:versionID="67a6efae5c219590467ab436b85b6951">
  <xsd:schema xmlns:xsd="http://www.w3.org/2001/XMLSchema" xmlns:xs="http://www.w3.org/2001/XMLSchema" xmlns:p="http://schemas.microsoft.com/office/2006/metadata/properties" xmlns:ns2="f351a857-f8fe-4aff-9ff8-7af26fee412e" xmlns:ns3="ce2c45df-4bbb-478c-9ae5-5d6dcd58b7f6" targetNamespace="http://schemas.microsoft.com/office/2006/metadata/properties" ma:root="true" ma:fieldsID="d668a57790ce34cabfbf6dd753ba350d" ns2:_="" ns3:_="">
    <xsd:import namespace="f351a857-f8fe-4aff-9ff8-7af26fee412e"/>
    <xsd:import namespace="ce2c45df-4bbb-478c-9ae5-5d6dcd58b7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1a857-f8fe-4aff-9ff8-7af26fee41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238da8e-f566-4a79-afbe-db4fc349b7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45df-4bbb-478c-9ae5-5d6dcd58b7f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58a5a8-b3f4-492d-bea6-2541927e8a9a}" ma:internalName="TaxCatchAll" ma:showField="CatchAllData" ma:web="ce2c45df-4bbb-478c-9ae5-5d6dcd58b7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F4F7BF-FCCB-4CF7-AEB9-FF32B95E6713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sharepoint/v3"/>
    <ds:schemaRef ds:uri="a44e3430-8288-4e31-b943-8b54febb7d0b"/>
    <ds:schemaRef ds:uri="http://schemas.microsoft.com/office/infopath/2007/PartnerControls"/>
    <ds:schemaRef ds:uri="85c78a99-1e53-4a5f-9ca5-aab97121d53a"/>
    <ds:schemaRef ds:uri="http://www.w3.org/XML/1998/namespace"/>
    <ds:schemaRef ds:uri="ce2c45df-4bbb-478c-9ae5-5d6dcd58b7f6"/>
    <ds:schemaRef ds:uri="f351a857-f8fe-4aff-9ff8-7af26fee412e"/>
  </ds:schemaRefs>
</ds:datastoreItem>
</file>

<file path=customXml/itemProps2.xml><?xml version="1.0" encoding="utf-8"?>
<ds:datastoreItem xmlns:ds="http://schemas.openxmlformats.org/officeDocument/2006/customXml" ds:itemID="{9D69FF51-CFFE-4E8D-B719-64F73A7362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51a857-f8fe-4aff-9ff8-7af26fee412e"/>
    <ds:schemaRef ds:uri="ce2c45df-4bbb-478c-9ae5-5d6dcd58b7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3B6E37-9D4A-4B16-B15A-84727A51B4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</TotalTime>
  <Words>290</Words>
  <Application>Microsoft Macintosh PowerPoint</Application>
  <PresentationFormat>Widescreen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Good relationships   are built on a foundation of mutual respect, trust, open communication   where both individuals feel safe, supported, and valued.</vt:lpstr>
      <vt:lpstr>PowerPoint Presentation</vt:lpstr>
      <vt:lpstr>PowerPoint Presentation</vt:lpstr>
      <vt:lpstr>Our mission</vt:lpstr>
      <vt:lpstr>PowerPoint Presentation</vt:lpstr>
      <vt:lpstr>We work as a team</vt:lpstr>
      <vt:lpstr>Building effective relationships together</vt:lpstr>
      <vt:lpstr>PowerPoint Presentation</vt:lpstr>
      <vt:lpstr>Know one another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Hutchinson</dc:creator>
  <cp:lastModifiedBy>patty barrett</cp:lastModifiedBy>
  <cp:revision>9</cp:revision>
  <dcterms:created xsi:type="dcterms:W3CDTF">2025-09-18T01:43:25Z</dcterms:created>
  <dcterms:modified xsi:type="dcterms:W3CDTF">2025-10-08T23:37:01Z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0x0101001C9D589284B67B419D041B99E9447361</vt:lpwstr>
  </property>
  <property fmtid="{D5CDD505-2E9C-101B-9397-08002B2CF9AE}" pid="3" name="MediaServiceImageTags">
    <vt:lpwstr/>
  </property>
</Properties>
</file>